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4"/>
  </p:sldMasterIdLst>
  <p:notesMasterIdLst>
    <p:notesMasterId r:id="rId20"/>
  </p:notesMasterIdLst>
  <p:handoutMasterIdLst>
    <p:handoutMasterId r:id="rId21"/>
  </p:handoutMasterIdLst>
  <p:sldIdLst>
    <p:sldId id="1795" r:id="rId5"/>
    <p:sldId id="1799" r:id="rId6"/>
    <p:sldId id="1798" r:id="rId7"/>
    <p:sldId id="1800" r:id="rId8"/>
    <p:sldId id="1801" r:id="rId9"/>
    <p:sldId id="1802" r:id="rId10"/>
    <p:sldId id="1803" r:id="rId11"/>
    <p:sldId id="1804" r:id="rId12"/>
    <p:sldId id="1805" r:id="rId13"/>
    <p:sldId id="1806" r:id="rId14"/>
    <p:sldId id="1807" r:id="rId15"/>
    <p:sldId id="1808" r:id="rId16"/>
    <p:sldId id="1809" r:id="rId17"/>
    <p:sldId id="1810" r:id="rId18"/>
    <p:sldId id="1812" r:id="rId19"/>
  </p:sldIdLst>
  <p:sldSz cx="12192000" cy="6858000"/>
  <p:notesSz cx="6797675" cy="9926638"/>
  <p:defaultTextStyle>
    <a:defPPr>
      <a:defRPr lang="de-DE"/>
    </a:defPPr>
    <a:lvl1pPr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1pPr>
    <a:lvl2pPr marL="4572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2pPr>
    <a:lvl3pPr marL="9144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3pPr>
    <a:lvl4pPr marL="13716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4pPr>
    <a:lvl5pPr marL="18288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5pPr>
    <a:lvl6pPr marL="2286000" algn="l" defTabSz="914400" rtl="0" eaLnBrk="1" latinLnBrk="0" hangingPunct="1">
      <a:defRPr kern="1200">
        <a:solidFill>
          <a:schemeClr val="tx1"/>
        </a:solidFill>
        <a:latin typeface="Frutiger LT Com 55 Roman" pitchFamily="34" charset="0"/>
        <a:ea typeface="+mn-ea"/>
        <a:cs typeface="+mn-cs"/>
      </a:defRPr>
    </a:lvl6pPr>
    <a:lvl7pPr marL="2743200" algn="l" defTabSz="914400" rtl="0" eaLnBrk="1" latinLnBrk="0" hangingPunct="1">
      <a:defRPr kern="1200">
        <a:solidFill>
          <a:schemeClr val="tx1"/>
        </a:solidFill>
        <a:latin typeface="Frutiger LT Com 55 Roman" pitchFamily="34" charset="0"/>
        <a:ea typeface="+mn-ea"/>
        <a:cs typeface="+mn-cs"/>
      </a:defRPr>
    </a:lvl7pPr>
    <a:lvl8pPr marL="3200400" algn="l" defTabSz="914400" rtl="0" eaLnBrk="1" latinLnBrk="0" hangingPunct="1">
      <a:defRPr kern="1200">
        <a:solidFill>
          <a:schemeClr val="tx1"/>
        </a:solidFill>
        <a:latin typeface="Frutiger LT Com 55 Roman" pitchFamily="34" charset="0"/>
        <a:ea typeface="+mn-ea"/>
        <a:cs typeface="+mn-cs"/>
      </a:defRPr>
    </a:lvl8pPr>
    <a:lvl9pPr marL="3657600" algn="l" defTabSz="914400" rtl="0" eaLnBrk="1" latinLnBrk="0" hangingPunct="1">
      <a:defRPr kern="1200">
        <a:solidFill>
          <a:schemeClr val="tx1"/>
        </a:solidFill>
        <a:latin typeface="Frutiger LT Com 55 Roman" pitchFamily="34" charset="0"/>
        <a:ea typeface="+mn-ea"/>
        <a:cs typeface="+mn-cs"/>
      </a:defRPr>
    </a:lvl9pPr>
  </p:defaultTextStyle>
  <p:extLst>
    <p:ext uri="{EFAFB233-063F-42B5-8137-9DF3F51BA10A}">
      <p15:sldGuideLst xmlns:p15="http://schemas.microsoft.com/office/powerpoint/2012/main">
        <p15:guide id="1" orient="horz" pos="3793" userDrawn="1">
          <p15:clr>
            <a:srgbClr val="A4A3A4"/>
          </p15:clr>
        </p15:guide>
        <p15:guide id="2" orient="horz" pos="255" userDrawn="1">
          <p15:clr>
            <a:srgbClr val="A4A3A4"/>
          </p15:clr>
        </p15:guide>
        <p15:guide id="3" orient="horz" pos="1706" userDrawn="1">
          <p15:clr>
            <a:srgbClr val="A4A3A4"/>
          </p15:clr>
        </p15:guide>
        <p15:guide id="4" pos="7288" userDrawn="1">
          <p15:clr>
            <a:srgbClr val="A4A3A4"/>
          </p15:clr>
        </p15:guide>
        <p15:guide id="5" pos="393" userDrawn="1">
          <p15:clr>
            <a:srgbClr val="A4A3A4"/>
          </p15:clr>
        </p15:guide>
      </p15:sldGuideLst>
    </p:ext>
    <p:ext uri="{2D200454-40CA-4A62-9FC3-DE9A4176ACB9}">
      <p15:notesGuideLst xmlns:p15="http://schemas.microsoft.com/office/powerpoint/2012/main">
        <p15:guide id="1" orient="horz" pos="388" userDrawn="1">
          <p15:clr>
            <a:srgbClr val="A4A3A4"/>
          </p15:clr>
        </p15:guide>
        <p15:guide id="2" orient="horz" pos="5865" userDrawn="1">
          <p15:clr>
            <a:srgbClr val="A4A3A4"/>
          </p15:clr>
        </p15:guide>
        <p15:guide id="3" orient="horz" pos="2214" userDrawn="1">
          <p15:clr>
            <a:srgbClr val="A4A3A4"/>
          </p15:clr>
        </p15:guide>
        <p15:guide id="4" orient="horz" pos="2077" userDrawn="1">
          <p15:clr>
            <a:srgbClr val="A4A3A4"/>
          </p15:clr>
        </p15:guide>
        <p15:guide id="5" pos="309" userDrawn="1">
          <p15:clr>
            <a:srgbClr val="A4A3A4"/>
          </p15:clr>
        </p15:guide>
        <p15:guide id="6" pos="3973"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C63152-DD0F-DF91-763F-258642B83E1F}" name="Wiebke Schäfer" initials="WS" userId="S::wschaefer@digitale-chancen.de::00f52961-f6d9-451b-9fc6-3372ee30fa2e" providerId="AD"/>
  <p188:author id="{7FF6907E-D9F8-8E7A-4E02-E41F5C190079}" name="Rebecca Stähler" initials="RS" userId="S::rstaehler@digitale-chancen.de::407cdfcb-c07f-4c9d-880b-c047179a684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artelock , Lisa (MB-Z1)" initials="M,L(" lastIdx="1" clrIdx="6">
    <p:extLst>
      <p:ext uri="{19B8F6BF-5375-455C-9EA6-DF929625EA0E}">
        <p15:presenceInfo xmlns:p15="http://schemas.microsoft.com/office/powerpoint/2012/main" userId="Martelock , Lisa (MB-Z1)" providerId="None"/>
      </p:ext>
    </p:extLst>
  </p:cmAuthor>
  <p:cmAuthor id="1" name="Jutta Croll" initials="JC" lastIdx="4" clrIdx="0">
    <p:extLst>
      <p:ext uri="{19B8F6BF-5375-455C-9EA6-DF929625EA0E}">
        <p15:presenceInfo xmlns:p15="http://schemas.microsoft.com/office/powerpoint/2012/main" userId="S::jcroll@digitale-chancen.de::05f8edf8-84ad-4b56-b59d-fa4d96028a42" providerId="AD"/>
      </p:ext>
    </p:extLst>
  </p:cmAuthor>
  <p:cmAuthor id="8" name="Begemann, Yvonne (MB-Z1)" initials="BY(" lastIdx="19" clrIdx="7">
    <p:extLst>
      <p:ext uri="{19B8F6BF-5375-455C-9EA6-DF929625EA0E}">
        <p15:presenceInfo xmlns:p15="http://schemas.microsoft.com/office/powerpoint/2012/main" userId="Begemann, Yvonne (MB-Z1)" providerId="None"/>
      </p:ext>
    </p:extLst>
  </p:cmAuthor>
  <p:cmAuthor id="2" name="Carola Croll" initials="CC" lastIdx="55" clrIdx="1">
    <p:extLst>
      <p:ext uri="{19B8F6BF-5375-455C-9EA6-DF929625EA0E}">
        <p15:presenceInfo xmlns:p15="http://schemas.microsoft.com/office/powerpoint/2012/main" userId="Carola Croll" providerId="None"/>
      </p:ext>
    </p:extLst>
  </p:cmAuthor>
  <p:cmAuthor id="9" name="Maurice Mass" initials="MM" lastIdx="1" clrIdx="8">
    <p:extLst>
      <p:ext uri="{19B8F6BF-5375-455C-9EA6-DF929625EA0E}">
        <p15:presenceInfo xmlns:p15="http://schemas.microsoft.com/office/powerpoint/2012/main" userId="S::mmass@digitale-chancen.de::049c4b63-0c8e-486c-8565-e52e8d033c9b" providerId="AD"/>
      </p:ext>
    </p:extLst>
  </p:cmAuthor>
  <p:cmAuthor id="3" name="Carola Croll" initials="CC [2]" lastIdx="2" clrIdx="2">
    <p:extLst>
      <p:ext uri="{19B8F6BF-5375-455C-9EA6-DF929625EA0E}">
        <p15:presenceInfo xmlns:p15="http://schemas.microsoft.com/office/powerpoint/2012/main" userId="S::ccroll@digitale-chancen.de::14a59627-3006-47fa-b9e3-098c2eed44c0" providerId="AD"/>
      </p:ext>
    </p:extLst>
  </p:cmAuthor>
  <p:cmAuthor id="4" name="Wiebke Schäfer" initials="WS" lastIdx="4" clrIdx="3">
    <p:extLst>
      <p:ext uri="{19B8F6BF-5375-455C-9EA6-DF929625EA0E}">
        <p15:presenceInfo xmlns:p15="http://schemas.microsoft.com/office/powerpoint/2012/main" userId="Wiebke Schäfer" providerId="None"/>
      </p:ext>
    </p:extLst>
  </p:cmAuthor>
  <p:cmAuthor id="5" name="Svenja Mink" initials="SM" lastIdx="23" clrIdx="4">
    <p:extLst>
      <p:ext uri="{19B8F6BF-5375-455C-9EA6-DF929625EA0E}">
        <p15:presenceInfo xmlns:p15="http://schemas.microsoft.com/office/powerpoint/2012/main" userId="Svenja Mink" providerId="None"/>
      </p:ext>
    </p:extLst>
  </p:cmAuthor>
  <p:cmAuthor id="6" name="Elias  Kreuzinger" initials="EK" lastIdx="4" clrIdx="5">
    <p:extLst>
      <p:ext uri="{19B8F6BF-5375-455C-9EA6-DF929625EA0E}">
        <p15:presenceInfo xmlns:p15="http://schemas.microsoft.com/office/powerpoint/2012/main" userId="Elias  Kreuzing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9C7D"/>
    <a:srgbClr val="EB6A0A"/>
    <a:srgbClr val="B1C800"/>
    <a:srgbClr val="B1D050"/>
    <a:srgbClr val="178EAE"/>
    <a:srgbClr val="5FB2AA"/>
    <a:srgbClr val="D1E1DB"/>
    <a:srgbClr val="A2D7CB"/>
    <a:srgbClr val="D4E6F4"/>
    <a:srgbClr val="EE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387CA1-EEF2-100F-6B91-117B984284EA}" v="14" dt="2024-02-12T08:20:50.12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79" autoAdjust="0"/>
  </p:normalViewPr>
  <p:slideViewPr>
    <p:cSldViewPr snapToGrid="0">
      <p:cViewPr varScale="1">
        <p:scale>
          <a:sx n="61" d="100"/>
          <a:sy n="61" d="100"/>
        </p:scale>
        <p:origin x="788" y="60"/>
      </p:cViewPr>
      <p:guideLst>
        <p:guide orient="horz" pos="3793"/>
        <p:guide orient="horz" pos="255"/>
        <p:guide orient="horz" pos="1706"/>
        <p:guide pos="7288"/>
        <p:guide pos="393"/>
      </p:guideLst>
    </p:cSldViewPr>
  </p:slideViewPr>
  <p:notesTextViewPr>
    <p:cViewPr>
      <p:scale>
        <a:sx n="1" d="1"/>
        <a:sy n="1" d="1"/>
      </p:scale>
      <p:origin x="0" y="0"/>
    </p:cViewPr>
  </p:notesTextViewPr>
  <p:notesViewPr>
    <p:cSldViewPr snapToGrid="0">
      <p:cViewPr>
        <p:scale>
          <a:sx n="1" d="2"/>
          <a:sy n="1" d="2"/>
        </p:scale>
        <p:origin x="0" y="0"/>
      </p:cViewPr>
      <p:guideLst>
        <p:guide orient="horz" pos="388"/>
        <p:guide orient="horz" pos="5865"/>
        <p:guide orient="horz" pos="2214"/>
        <p:guide orient="horz" pos="2077"/>
        <p:guide pos="309"/>
        <p:guide pos="397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urice Mass" userId="S::mmass@digitale-chancen.de::049c4b63-0c8e-486c-8565-e52e8d033c9b" providerId="AD" clId="Web-{FE911A58-EF9C-66CF-6B25-CDD7D68A502A}"/>
    <pc:docChg chg="addSld modSld">
      <pc:chgData name="Maurice Mass" userId="S::mmass@digitale-chancen.de::049c4b63-0c8e-486c-8565-e52e8d033c9b" providerId="AD" clId="Web-{FE911A58-EF9C-66CF-6B25-CDD7D68A502A}" dt="2023-05-10T14:06:39.068" v="438"/>
      <pc:docMkLst>
        <pc:docMk/>
      </pc:docMkLst>
      <pc:sldChg chg="modSp">
        <pc:chgData name="Maurice Mass" userId="S::mmass@digitale-chancen.de::049c4b63-0c8e-486c-8565-e52e8d033c9b" providerId="AD" clId="Web-{FE911A58-EF9C-66CF-6B25-CDD7D68A502A}" dt="2023-05-10T13:44:17.198" v="103" actId="20577"/>
        <pc:sldMkLst>
          <pc:docMk/>
          <pc:sldMk cId="1646436530" sldId="1768"/>
        </pc:sldMkLst>
        <pc:spChg chg="mod">
          <ac:chgData name="Maurice Mass" userId="S::mmass@digitale-chancen.de::049c4b63-0c8e-486c-8565-e52e8d033c9b" providerId="AD" clId="Web-{FE911A58-EF9C-66CF-6B25-CDD7D68A502A}" dt="2023-05-10T13:44:17.198" v="103" actId="20577"/>
          <ac:spMkLst>
            <pc:docMk/>
            <pc:sldMk cId="1646436530" sldId="1768"/>
            <ac:spMk id="6" creationId="{00000000-0000-0000-0000-000000000000}"/>
          </ac:spMkLst>
        </pc:spChg>
      </pc:sldChg>
      <pc:sldChg chg="addSp delSp modSp add replId addCm">
        <pc:chgData name="Maurice Mass" userId="S::mmass@digitale-chancen.de::049c4b63-0c8e-486c-8565-e52e8d033c9b" providerId="AD" clId="Web-{FE911A58-EF9C-66CF-6B25-CDD7D68A502A}" dt="2023-05-10T14:06:39.068" v="438"/>
        <pc:sldMkLst>
          <pc:docMk/>
          <pc:sldMk cId="1172672305" sldId="1776"/>
        </pc:sldMkLst>
        <pc:spChg chg="mod">
          <ac:chgData name="Maurice Mass" userId="S::mmass@digitale-chancen.de::049c4b63-0c8e-486c-8565-e52e8d033c9b" providerId="AD" clId="Web-{FE911A58-EF9C-66CF-6B25-CDD7D68A502A}" dt="2023-05-10T14:05:25.019" v="437" actId="20577"/>
          <ac:spMkLst>
            <pc:docMk/>
            <pc:sldMk cId="1172672305" sldId="1776"/>
            <ac:spMk id="6" creationId="{00000000-0000-0000-0000-000000000000}"/>
          </ac:spMkLst>
        </pc:spChg>
        <pc:spChg chg="mod">
          <ac:chgData name="Maurice Mass" userId="S::mmass@digitale-chancen.de::049c4b63-0c8e-486c-8565-e52e8d033c9b" providerId="AD" clId="Web-{FE911A58-EF9C-66CF-6B25-CDD7D68A502A}" dt="2023-05-10T13:46:58.172" v="140" actId="20577"/>
          <ac:spMkLst>
            <pc:docMk/>
            <pc:sldMk cId="1172672305" sldId="1776"/>
            <ac:spMk id="11" creationId="{A4814C90-4288-D306-0807-C0E0FA442802}"/>
          </ac:spMkLst>
        </pc:spChg>
        <pc:picChg chg="del">
          <ac:chgData name="Maurice Mass" userId="S::mmass@digitale-chancen.de::049c4b63-0c8e-486c-8565-e52e8d033c9b" providerId="AD" clId="Web-{FE911A58-EF9C-66CF-6B25-CDD7D68A502A}" dt="2023-05-10T13:46:59.018" v="141"/>
          <ac:picMkLst>
            <pc:docMk/>
            <pc:sldMk cId="1172672305" sldId="1776"/>
            <ac:picMk id="2" creationId="{33C317D0-0D79-314E-FCA9-2B184383B0B6}"/>
          </ac:picMkLst>
        </pc:picChg>
        <pc:picChg chg="del">
          <ac:chgData name="Maurice Mass" userId="S::mmass@digitale-chancen.de::049c4b63-0c8e-486c-8565-e52e8d033c9b" providerId="AD" clId="Web-{FE911A58-EF9C-66CF-6B25-CDD7D68A502A}" dt="2023-05-10T13:47:00.719" v="142"/>
          <ac:picMkLst>
            <pc:docMk/>
            <pc:sldMk cId="1172672305" sldId="1776"/>
            <ac:picMk id="3" creationId="{9BDDEE65-D265-8C3C-B746-0758503FF67D}"/>
          </ac:picMkLst>
        </pc:picChg>
        <pc:picChg chg="add mod">
          <ac:chgData name="Maurice Mass" userId="S::mmass@digitale-chancen.de::049c4b63-0c8e-486c-8565-e52e8d033c9b" providerId="AD" clId="Web-{FE911A58-EF9C-66CF-6B25-CDD7D68A502A}" dt="2023-05-10T13:58:43.381" v="152" actId="1076"/>
          <ac:picMkLst>
            <pc:docMk/>
            <pc:sldMk cId="1172672305" sldId="1776"/>
            <ac:picMk id="4" creationId="{10A259A7-FDBD-9ECE-9882-814EB68D00FC}"/>
          </ac:picMkLst>
        </pc:picChg>
        <pc:picChg chg="add mod">
          <ac:chgData name="Maurice Mass" userId="S::mmass@digitale-chancen.de::049c4b63-0c8e-486c-8565-e52e8d033c9b" providerId="AD" clId="Web-{FE911A58-EF9C-66CF-6B25-CDD7D68A502A}" dt="2023-05-10T13:58:49.944" v="154" actId="14100"/>
          <ac:picMkLst>
            <pc:docMk/>
            <pc:sldMk cId="1172672305" sldId="1776"/>
            <ac:picMk id="5" creationId="{02C14165-8D9A-9206-14A2-B6D1BDAD5002}"/>
          </ac:picMkLst>
        </pc:picChg>
      </pc:sldChg>
    </pc:docChg>
  </pc:docChgLst>
  <pc:docChgLst>
    <pc:chgData name="Emma Katharina Kurz" userId="S::ekurz@digitale-chancen.de::2fa8fcd9-c9e9-4d2e-bb1f-fb268efc2c46" providerId="AD" clId="Web-{516FE735-8908-4C4A-5170-F6352D15F9ED}"/>
    <pc:docChg chg="modSld">
      <pc:chgData name="Emma Katharina Kurz" userId="S::ekurz@digitale-chancen.de::2fa8fcd9-c9e9-4d2e-bb1f-fb268efc2c46" providerId="AD" clId="Web-{516FE735-8908-4C4A-5170-F6352D15F9ED}" dt="2023-08-22T09:50:05.749" v="4" actId="20577"/>
      <pc:docMkLst>
        <pc:docMk/>
      </pc:docMkLst>
      <pc:sldChg chg="modSp">
        <pc:chgData name="Emma Katharina Kurz" userId="S::ekurz@digitale-chancen.de::2fa8fcd9-c9e9-4d2e-bb1f-fb268efc2c46" providerId="AD" clId="Web-{516FE735-8908-4C4A-5170-F6352D15F9ED}" dt="2023-08-22T09:50:05.749" v="4" actId="20577"/>
        <pc:sldMkLst>
          <pc:docMk/>
          <pc:sldMk cId="216955443" sldId="1795"/>
        </pc:sldMkLst>
        <pc:spChg chg="mod">
          <ac:chgData name="Emma Katharina Kurz" userId="S::ekurz@digitale-chancen.de::2fa8fcd9-c9e9-4d2e-bb1f-fb268efc2c46" providerId="AD" clId="Web-{516FE735-8908-4C4A-5170-F6352D15F9ED}" dt="2023-08-22T09:50:05.749" v="4" actId="20577"/>
          <ac:spMkLst>
            <pc:docMk/>
            <pc:sldMk cId="216955443" sldId="1795"/>
            <ac:spMk id="2" creationId="{C9616D33-ED32-2E64-D44B-57FA7CFBFE7C}"/>
          </ac:spMkLst>
        </pc:spChg>
      </pc:sldChg>
    </pc:docChg>
  </pc:docChgLst>
  <pc:docChgLst>
    <pc:chgData name="Emma Katharina Kurz" userId="S::ekurz@digitale-chancen.de::2fa8fcd9-c9e9-4d2e-bb1f-fb268efc2c46" providerId="AD" clId="Web-{878353D4-65CD-32DA-C0CC-3478B1C5E5F3}"/>
    <pc:docChg chg="modSld">
      <pc:chgData name="Emma Katharina Kurz" userId="S::ekurz@digitale-chancen.de::2fa8fcd9-c9e9-4d2e-bb1f-fb268efc2c46" providerId="AD" clId="Web-{878353D4-65CD-32DA-C0CC-3478B1C5E5F3}" dt="2023-08-22T08:55:38.919" v="0"/>
      <pc:docMkLst>
        <pc:docMk/>
      </pc:docMkLst>
      <pc:sldChg chg="addSp">
        <pc:chgData name="Emma Katharina Kurz" userId="S::ekurz@digitale-chancen.de::2fa8fcd9-c9e9-4d2e-bb1f-fb268efc2c46" providerId="AD" clId="Web-{878353D4-65CD-32DA-C0CC-3478B1C5E5F3}" dt="2023-08-22T08:55:38.919" v="0"/>
        <pc:sldMkLst>
          <pc:docMk/>
          <pc:sldMk cId="216955443" sldId="1795"/>
        </pc:sldMkLst>
        <pc:spChg chg="add">
          <ac:chgData name="Emma Katharina Kurz" userId="S::ekurz@digitale-chancen.de::2fa8fcd9-c9e9-4d2e-bb1f-fb268efc2c46" providerId="AD" clId="Web-{878353D4-65CD-32DA-C0CC-3478B1C5E5F3}" dt="2023-08-22T08:55:38.919" v="0"/>
          <ac:spMkLst>
            <pc:docMk/>
            <pc:sldMk cId="216955443" sldId="1795"/>
            <ac:spMk id="2" creationId="{C9616D33-ED32-2E64-D44B-57FA7CFBFE7C}"/>
          </ac:spMkLst>
        </pc:spChg>
      </pc:sldChg>
    </pc:docChg>
  </pc:docChgLst>
  <pc:docChgLst>
    <pc:chgData name="Maurice Mass" userId="S::mmass@digitale-chancen.de::049c4b63-0c8e-486c-8565-e52e8d033c9b" providerId="AD" clId="Web-{DE1FA832-0059-56A8-B1C3-D8485D83C73E}"/>
    <pc:docChg chg="addSld modSld">
      <pc:chgData name="Maurice Mass" userId="S::mmass@digitale-chancen.de::049c4b63-0c8e-486c-8565-e52e8d033c9b" providerId="AD" clId="Web-{DE1FA832-0059-56A8-B1C3-D8485D83C73E}" dt="2023-05-10T13:35:45.567" v="234" actId="20577"/>
      <pc:docMkLst>
        <pc:docMk/>
      </pc:docMkLst>
      <pc:sldChg chg="addSp delSp modSp">
        <pc:chgData name="Maurice Mass" userId="S::mmass@digitale-chancen.de::049c4b63-0c8e-486c-8565-e52e8d033c9b" providerId="AD" clId="Web-{DE1FA832-0059-56A8-B1C3-D8485D83C73E}" dt="2023-05-10T13:35:45.567" v="234" actId="20577"/>
        <pc:sldMkLst>
          <pc:docMk/>
          <pc:sldMk cId="1646436530" sldId="1768"/>
        </pc:sldMkLst>
        <pc:spChg chg="mod">
          <ac:chgData name="Maurice Mass" userId="S::mmass@digitale-chancen.de::049c4b63-0c8e-486c-8565-e52e8d033c9b" providerId="AD" clId="Web-{DE1FA832-0059-56A8-B1C3-D8485D83C73E}" dt="2023-05-10T13:35:45.567" v="234" actId="20577"/>
          <ac:spMkLst>
            <pc:docMk/>
            <pc:sldMk cId="1646436530" sldId="1768"/>
            <ac:spMk id="6" creationId="{00000000-0000-0000-0000-000000000000}"/>
          </ac:spMkLst>
        </pc:spChg>
        <pc:spChg chg="mod">
          <ac:chgData name="Maurice Mass" userId="S::mmass@digitale-chancen.de::049c4b63-0c8e-486c-8565-e52e8d033c9b" providerId="AD" clId="Web-{DE1FA832-0059-56A8-B1C3-D8485D83C73E}" dt="2023-05-10T13:23:15.210" v="46" actId="20577"/>
          <ac:spMkLst>
            <pc:docMk/>
            <pc:sldMk cId="1646436530" sldId="1768"/>
            <ac:spMk id="11" creationId="{A4814C90-4288-D306-0807-C0E0FA442802}"/>
          </ac:spMkLst>
        </pc:spChg>
        <pc:picChg chg="add mod">
          <ac:chgData name="Maurice Mass" userId="S::mmass@digitale-chancen.de::049c4b63-0c8e-486c-8565-e52e8d033c9b" providerId="AD" clId="Web-{DE1FA832-0059-56A8-B1C3-D8485D83C73E}" dt="2023-05-10T13:24:19.916" v="52" actId="1076"/>
          <ac:picMkLst>
            <pc:docMk/>
            <pc:sldMk cId="1646436530" sldId="1768"/>
            <ac:picMk id="2" creationId="{33C317D0-0D79-314E-FCA9-2B184383B0B6}"/>
          </ac:picMkLst>
        </pc:picChg>
        <pc:picChg chg="add mod">
          <ac:chgData name="Maurice Mass" userId="S::mmass@digitale-chancen.de::049c4b63-0c8e-486c-8565-e52e8d033c9b" providerId="AD" clId="Web-{DE1FA832-0059-56A8-B1C3-D8485D83C73E}" dt="2023-05-10T13:24:54.464" v="59" actId="14100"/>
          <ac:picMkLst>
            <pc:docMk/>
            <pc:sldMk cId="1646436530" sldId="1768"/>
            <ac:picMk id="3" creationId="{9BDDEE65-D265-8C3C-B746-0758503FF67D}"/>
          </ac:picMkLst>
        </pc:picChg>
        <pc:picChg chg="del">
          <ac:chgData name="Maurice Mass" userId="S::mmass@digitale-chancen.de::049c4b63-0c8e-486c-8565-e52e8d033c9b" providerId="AD" clId="Web-{DE1FA832-0059-56A8-B1C3-D8485D83C73E}" dt="2023-05-10T13:19:46.218" v="1"/>
          <ac:picMkLst>
            <pc:docMk/>
            <pc:sldMk cId="1646436530" sldId="1768"/>
            <ac:picMk id="5" creationId="{00000000-0000-0000-0000-000000000000}"/>
          </ac:picMkLst>
        </pc:picChg>
      </pc:sldChg>
      <pc:sldChg chg="add replId">
        <pc:chgData name="Maurice Mass" userId="S::mmass@digitale-chancen.de::049c4b63-0c8e-486c-8565-e52e8d033c9b" providerId="AD" clId="Web-{DE1FA832-0059-56A8-B1C3-D8485D83C73E}" dt="2023-05-10T13:19:37.140" v="0"/>
        <pc:sldMkLst>
          <pc:docMk/>
          <pc:sldMk cId="3567487317" sldId="1775"/>
        </pc:sldMkLst>
      </pc:sldChg>
    </pc:docChg>
  </pc:docChgLst>
  <pc:docChgLst>
    <pc:chgData name="Emma Katharina Kurz" userId="S::ekurz@digitale-chancen.de::2fa8fcd9-c9e9-4d2e-bb1f-fb268efc2c46" providerId="AD" clId="Web-{CEA31913-A23B-F96F-0956-03E76F65D693}"/>
    <pc:docChg chg="modSld">
      <pc:chgData name="Emma Katharina Kurz" userId="S::ekurz@digitale-chancen.de::2fa8fcd9-c9e9-4d2e-bb1f-fb268efc2c46" providerId="AD" clId="Web-{CEA31913-A23B-F96F-0956-03E76F65D693}" dt="2023-08-18T15:31:45.128" v="8" actId="20577"/>
      <pc:docMkLst>
        <pc:docMk/>
      </pc:docMkLst>
      <pc:sldChg chg="modSp">
        <pc:chgData name="Emma Katharina Kurz" userId="S::ekurz@digitale-chancen.de::2fa8fcd9-c9e9-4d2e-bb1f-fb268efc2c46" providerId="AD" clId="Web-{CEA31913-A23B-F96F-0956-03E76F65D693}" dt="2023-08-18T15:31:45.128" v="8" actId="20577"/>
        <pc:sldMkLst>
          <pc:docMk/>
          <pc:sldMk cId="2437187840" sldId="1811"/>
        </pc:sldMkLst>
        <pc:spChg chg="mod">
          <ac:chgData name="Emma Katharina Kurz" userId="S::ekurz@digitale-chancen.de::2fa8fcd9-c9e9-4d2e-bb1f-fb268efc2c46" providerId="AD" clId="Web-{CEA31913-A23B-F96F-0956-03E76F65D693}" dt="2023-08-18T15:31:45.128" v="8" actId="20577"/>
          <ac:spMkLst>
            <pc:docMk/>
            <pc:sldMk cId="2437187840" sldId="1811"/>
            <ac:spMk id="5" creationId="{00000000-0000-0000-0000-000000000000}"/>
          </ac:spMkLst>
        </pc:spChg>
      </pc:sldChg>
    </pc:docChg>
  </pc:docChgLst>
  <pc:docChgLst>
    <pc:chgData name="Emma Katharina Kurz" userId="S::ekurz@digitale-chancen.de::2fa8fcd9-c9e9-4d2e-bb1f-fb268efc2c46" providerId="AD" clId="Web-{F3CEDEAF-69DD-9A5D-B0F9-0F02A14C635D}"/>
    <pc:docChg chg="modSld">
      <pc:chgData name="Emma Katharina Kurz" userId="S::ekurz@digitale-chancen.de::2fa8fcd9-c9e9-4d2e-bb1f-fb268efc2c46" providerId="AD" clId="Web-{F3CEDEAF-69DD-9A5D-B0F9-0F02A14C635D}" dt="2023-09-14T07:03:15.559" v="17" actId="20577"/>
      <pc:docMkLst>
        <pc:docMk/>
      </pc:docMkLst>
      <pc:sldChg chg="modSp">
        <pc:chgData name="Emma Katharina Kurz" userId="S::ekurz@digitale-chancen.de::2fa8fcd9-c9e9-4d2e-bb1f-fb268efc2c46" providerId="AD" clId="Web-{F3CEDEAF-69DD-9A5D-B0F9-0F02A14C635D}" dt="2023-09-14T07:02:12.885" v="4" actId="20577"/>
        <pc:sldMkLst>
          <pc:docMk/>
          <pc:sldMk cId="216955443" sldId="1795"/>
        </pc:sldMkLst>
        <pc:spChg chg="mod">
          <ac:chgData name="Emma Katharina Kurz" userId="S::ekurz@digitale-chancen.de::2fa8fcd9-c9e9-4d2e-bb1f-fb268efc2c46" providerId="AD" clId="Web-{F3CEDEAF-69DD-9A5D-B0F9-0F02A14C635D}" dt="2023-09-14T07:02:12.885" v="4" actId="20577"/>
          <ac:spMkLst>
            <pc:docMk/>
            <pc:sldMk cId="216955443" sldId="1795"/>
            <ac:spMk id="2" creationId="{C9616D33-ED32-2E64-D44B-57FA7CFBFE7C}"/>
          </ac:spMkLst>
        </pc:spChg>
      </pc:sldChg>
      <pc:sldChg chg="modSp">
        <pc:chgData name="Emma Katharina Kurz" userId="S::ekurz@digitale-chancen.de::2fa8fcd9-c9e9-4d2e-bb1f-fb268efc2c46" providerId="AD" clId="Web-{F3CEDEAF-69DD-9A5D-B0F9-0F02A14C635D}" dt="2023-09-14T07:03:15.559" v="17" actId="20577"/>
        <pc:sldMkLst>
          <pc:docMk/>
          <pc:sldMk cId="2437187840" sldId="1811"/>
        </pc:sldMkLst>
        <pc:spChg chg="mod">
          <ac:chgData name="Emma Katharina Kurz" userId="S::ekurz@digitale-chancen.de::2fa8fcd9-c9e9-4d2e-bb1f-fb268efc2c46" providerId="AD" clId="Web-{F3CEDEAF-69DD-9A5D-B0F9-0F02A14C635D}" dt="2023-09-14T07:03:15.559" v="17" actId="20577"/>
          <ac:spMkLst>
            <pc:docMk/>
            <pc:sldMk cId="2437187840" sldId="1811"/>
            <ac:spMk id="3" creationId="{00000000-0000-0000-0000-000000000000}"/>
          </ac:spMkLst>
        </pc:spChg>
      </pc:sldChg>
    </pc:docChg>
  </pc:docChgLst>
  <pc:docChgLst>
    <pc:chgData name="Maurice Mass" userId="S::mmass@digitale-chancen.de::049c4b63-0c8e-486c-8565-e52e8d033c9b" providerId="AD" clId="Web-{950EE3C1-8409-001E-C7E2-09EA87CCE7D5}"/>
    <pc:docChg chg="modSld">
      <pc:chgData name="Maurice Mass" userId="S::mmass@digitale-chancen.de::049c4b63-0c8e-486c-8565-e52e8d033c9b" providerId="AD" clId="Web-{950EE3C1-8409-001E-C7E2-09EA87CCE7D5}" dt="2023-05-10T13:38:42.210" v="2" actId="20577"/>
      <pc:docMkLst>
        <pc:docMk/>
      </pc:docMkLst>
      <pc:sldChg chg="modSp">
        <pc:chgData name="Maurice Mass" userId="S::mmass@digitale-chancen.de::049c4b63-0c8e-486c-8565-e52e8d033c9b" providerId="AD" clId="Web-{950EE3C1-8409-001E-C7E2-09EA87CCE7D5}" dt="2023-05-10T13:38:42.210" v="2" actId="20577"/>
        <pc:sldMkLst>
          <pc:docMk/>
          <pc:sldMk cId="1646436530" sldId="1768"/>
        </pc:sldMkLst>
        <pc:spChg chg="mod">
          <ac:chgData name="Maurice Mass" userId="S::mmass@digitale-chancen.de::049c4b63-0c8e-486c-8565-e52e8d033c9b" providerId="AD" clId="Web-{950EE3C1-8409-001E-C7E2-09EA87CCE7D5}" dt="2023-05-10T13:38:42.210" v="2" actId="20577"/>
          <ac:spMkLst>
            <pc:docMk/>
            <pc:sldMk cId="1646436530" sldId="1768"/>
            <ac:spMk id="6" creationId="{00000000-0000-0000-0000-000000000000}"/>
          </ac:spMkLst>
        </pc:spChg>
      </pc:sldChg>
    </pc:docChg>
  </pc:docChgLst>
  <pc:docChgLst>
    <pc:chgData name="Carola Croll" userId="S::ccroll@digitale-chancen.de::14a59627-3006-47fa-b9e3-098c2eed44c0" providerId="AD" clId="Web-{6F5133B0-CCFC-4028-B8D8-30B71318C307}"/>
    <pc:docChg chg="modSld">
      <pc:chgData name="Carola Croll" userId="S::ccroll@digitale-chancen.de::14a59627-3006-47fa-b9e3-098c2eed44c0" providerId="AD" clId="Web-{6F5133B0-CCFC-4028-B8D8-30B71318C307}" dt="2023-06-21T10:04:23.431" v="0" actId="1076"/>
      <pc:docMkLst>
        <pc:docMk/>
      </pc:docMkLst>
      <pc:sldChg chg="modSp">
        <pc:chgData name="Carola Croll" userId="S::ccroll@digitale-chancen.de::14a59627-3006-47fa-b9e3-098c2eed44c0" providerId="AD" clId="Web-{6F5133B0-CCFC-4028-B8D8-30B71318C307}" dt="2023-06-21T10:04:23.431" v="0" actId="1076"/>
        <pc:sldMkLst>
          <pc:docMk/>
          <pc:sldMk cId="3382944393" sldId="1691"/>
        </pc:sldMkLst>
        <pc:spChg chg="mod">
          <ac:chgData name="Carola Croll" userId="S::ccroll@digitale-chancen.de::14a59627-3006-47fa-b9e3-098c2eed44c0" providerId="AD" clId="Web-{6F5133B0-CCFC-4028-B8D8-30B71318C307}" dt="2023-06-21T10:04:23.431" v="0" actId="1076"/>
          <ac:spMkLst>
            <pc:docMk/>
            <pc:sldMk cId="3382944393" sldId="1691"/>
            <ac:spMk id="14" creationId="{D35158D9-EDCA-0641-B812-076316EC1DD8}"/>
          </ac:spMkLst>
        </pc:spChg>
      </pc:sldChg>
    </pc:docChg>
  </pc:docChgLst>
  <pc:docChgLst>
    <pc:chgData name="Emma Katharina Kurz" userId="S::ekurz@digitale-chancen.de::2fa8fcd9-c9e9-4d2e-bb1f-fb268efc2c46" providerId="AD" clId="Web-{74387CA1-EEF2-100F-6B91-117B984284EA}"/>
    <pc:docChg chg="modSld">
      <pc:chgData name="Emma Katharina Kurz" userId="S::ekurz@digitale-chancen.de::2fa8fcd9-c9e9-4d2e-bb1f-fb268efc2c46" providerId="AD" clId="Web-{74387CA1-EEF2-100F-6B91-117B984284EA}" dt="2024-02-12T08:20:48.105" v="4" actId="20577"/>
      <pc:docMkLst>
        <pc:docMk/>
      </pc:docMkLst>
      <pc:sldChg chg="modSp">
        <pc:chgData name="Emma Katharina Kurz" userId="S::ekurz@digitale-chancen.de::2fa8fcd9-c9e9-4d2e-bb1f-fb268efc2c46" providerId="AD" clId="Web-{74387CA1-EEF2-100F-6B91-117B984284EA}" dt="2024-02-12T08:20:48.105" v="4" actId="20577"/>
        <pc:sldMkLst>
          <pc:docMk/>
          <pc:sldMk cId="216955443" sldId="1795"/>
        </pc:sldMkLst>
        <pc:spChg chg="mod">
          <ac:chgData name="Emma Katharina Kurz" userId="S::ekurz@digitale-chancen.de::2fa8fcd9-c9e9-4d2e-bb1f-fb268efc2c46" providerId="AD" clId="Web-{74387CA1-EEF2-100F-6B91-117B984284EA}" dt="2024-02-12T08:20:48.105" v="4" actId="20577"/>
          <ac:spMkLst>
            <pc:docMk/>
            <pc:sldMk cId="216955443" sldId="1795"/>
            <ac:spMk id="2" creationId="{C9616D33-ED32-2E64-D44B-57FA7CFBFE7C}"/>
          </ac:spMkLst>
        </pc:spChg>
      </pc:sldChg>
    </pc:docChg>
  </pc:docChgLst>
  <pc:docChgLst>
    <pc:chgData clId="Web-{74387CA1-EEF2-100F-6B91-117B984284EA}"/>
    <pc:docChg chg="modSld">
      <pc:chgData name="" userId="" providerId="" clId="Web-{74387CA1-EEF2-100F-6B91-117B984284EA}" dt="2024-02-12T08:20:45.355" v="0" actId="20577"/>
      <pc:docMkLst>
        <pc:docMk/>
      </pc:docMkLst>
      <pc:sldChg chg="modSp">
        <pc:chgData name="" userId="" providerId="" clId="Web-{74387CA1-EEF2-100F-6B91-117B984284EA}" dt="2024-02-12T08:20:45.355" v="0" actId="20577"/>
        <pc:sldMkLst>
          <pc:docMk/>
          <pc:sldMk cId="216955443" sldId="1795"/>
        </pc:sldMkLst>
        <pc:spChg chg="mod">
          <ac:chgData name="" userId="" providerId="" clId="Web-{74387CA1-EEF2-100F-6B91-117B984284EA}" dt="2024-02-12T08:20:45.355" v="0" actId="20577"/>
          <ac:spMkLst>
            <pc:docMk/>
            <pc:sldMk cId="216955443" sldId="1795"/>
            <ac:spMk id="2" creationId="{C9616D33-ED32-2E64-D44B-57FA7CFBFE7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125" cy="496652"/>
          </a:xfrm>
          <a:prstGeom prst="rect">
            <a:avLst/>
          </a:prstGeom>
        </p:spPr>
        <p:txBody>
          <a:bodyPr vert="horz" lIns="92126" tIns="46063" rIns="92126" bIns="46063" rtlCol="0"/>
          <a:lstStyle>
            <a:lvl1pPr algn="l">
              <a:defRPr sz="1200"/>
            </a:lvl1pPr>
          </a:lstStyle>
          <a:p>
            <a:endParaRPr lang="de-DE"/>
          </a:p>
        </p:txBody>
      </p:sp>
      <p:sp>
        <p:nvSpPr>
          <p:cNvPr id="3" name="Datumsplatzhalter 2"/>
          <p:cNvSpPr>
            <a:spLocks noGrp="1"/>
          </p:cNvSpPr>
          <p:nvPr>
            <p:ph type="dt" sz="quarter" idx="1"/>
          </p:nvPr>
        </p:nvSpPr>
        <p:spPr>
          <a:xfrm>
            <a:off x="3850947" y="0"/>
            <a:ext cx="2945125" cy="496652"/>
          </a:xfrm>
          <a:prstGeom prst="rect">
            <a:avLst/>
          </a:prstGeom>
        </p:spPr>
        <p:txBody>
          <a:bodyPr vert="horz" lIns="92126" tIns="46063" rIns="92126" bIns="46063" rtlCol="0"/>
          <a:lstStyle>
            <a:lvl1pPr algn="r">
              <a:defRPr sz="1200"/>
            </a:lvl1pPr>
          </a:lstStyle>
          <a:p>
            <a:fld id="{712E56AE-624E-49E0-8ED0-94A91F974A6E}" type="datetimeFigureOut">
              <a:rPr lang="de-DE" smtClean="0"/>
              <a:t>12.02.2024</a:t>
            </a:fld>
            <a:endParaRPr lang="de-DE"/>
          </a:p>
        </p:txBody>
      </p:sp>
      <p:sp>
        <p:nvSpPr>
          <p:cNvPr id="4" name="Fußzeilenplatzhalter 3"/>
          <p:cNvSpPr>
            <a:spLocks noGrp="1"/>
          </p:cNvSpPr>
          <p:nvPr>
            <p:ph type="ftr" sz="quarter" idx="2"/>
          </p:nvPr>
        </p:nvSpPr>
        <p:spPr>
          <a:xfrm>
            <a:off x="0" y="9428390"/>
            <a:ext cx="2945125" cy="496652"/>
          </a:xfrm>
          <a:prstGeom prst="rect">
            <a:avLst/>
          </a:prstGeom>
        </p:spPr>
        <p:txBody>
          <a:bodyPr vert="horz" lIns="92126" tIns="46063" rIns="92126" bIns="46063" rtlCol="0" anchor="b"/>
          <a:lstStyle>
            <a:lvl1pPr algn="l">
              <a:defRPr sz="1200"/>
            </a:lvl1pPr>
          </a:lstStyle>
          <a:p>
            <a:endParaRPr lang="de-DE"/>
          </a:p>
        </p:txBody>
      </p:sp>
      <p:sp>
        <p:nvSpPr>
          <p:cNvPr id="5" name="Foliennummernplatzhalter 4"/>
          <p:cNvSpPr>
            <a:spLocks noGrp="1"/>
          </p:cNvSpPr>
          <p:nvPr>
            <p:ph type="sldNum" sz="quarter" idx="3"/>
          </p:nvPr>
        </p:nvSpPr>
        <p:spPr>
          <a:xfrm>
            <a:off x="3850947" y="9428390"/>
            <a:ext cx="2945125" cy="496652"/>
          </a:xfrm>
          <a:prstGeom prst="rect">
            <a:avLst/>
          </a:prstGeom>
        </p:spPr>
        <p:txBody>
          <a:bodyPr vert="horz" lIns="92126" tIns="46063" rIns="92126" bIns="46063" rtlCol="0" anchor="b"/>
          <a:lstStyle>
            <a:lvl1pPr algn="r">
              <a:defRPr sz="1200"/>
            </a:lvl1pPr>
          </a:lstStyle>
          <a:p>
            <a:fld id="{80BC5AC0-20DA-4069-B102-9653FA907D55}" type="slidenum">
              <a:rPr lang="de-DE" smtClean="0"/>
              <a:t>‹#›</a:t>
            </a:fld>
            <a:endParaRPr lang="de-DE"/>
          </a:p>
        </p:txBody>
      </p:sp>
    </p:spTree>
    <p:extLst>
      <p:ext uri="{BB962C8B-B14F-4D97-AF65-F5344CB8AC3E}">
        <p14:creationId xmlns:p14="http://schemas.microsoft.com/office/powerpoint/2010/main" val="2314779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90586" y="0"/>
            <a:ext cx="3635485" cy="496652"/>
          </a:xfrm>
          <a:prstGeom prst="rect">
            <a:avLst/>
          </a:prstGeom>
        </p:spPr>
        <p:txBody>
          <a:bodyPr vert="horz" lIns="0" tIns="90675" rIns="92126" bIns="46063" rtlCol="0"/>
          <a:lstStyle>
            <a:lvl1pPr algn="l">
              <a:defRPr sz="1200">
                <a:latin typeface="Frutiger LT Com 55 Roman" pitchFamily="34" charset="0"/>
              </a:defRPr>
            </a:lvl1pPr>
          </a:lstStyle>
          <a:p>
            <a:endParaRPr lang="de-DE"/>
          </a:p>
        </p:txBody>
      </p:sp>
      <p:sp>
        <p:nvSpPr>
          <p:cNvPr id="3" name="Datumsplatzhalter 2"/>
          <p:cNvSpPr>
            <a:spLocks noGrp="1"/>
          </p:cNvSpPr>
          <p:nvPr>
            <p:ph type="dt" idx="1"/>
          </p:nvPr>
        </p:nvSpPr>
        <p:spPr>
          <a:xfrm>
            <a:off x="4853304" y="0"/>
            <a:ext cx="1453784" cy="496652"/>
          </a:xfrm>
          <a:prstGeom prst="rect">
            <a:avLst/>
          </a:prstGeom>
        </p:spPr>
        <p:txBody>
          <a:bodyPr vert="horz" lIns="92126" tIns="90675" rIns="0" bIns="46063" rtlCol="0"/>
          <a:lstStyle>
            <a:lvl1pPr algn="r">
              <a:defRPr sz="1200">
                <a:latin typeface="Frutiger LT Com 55 Roman" pitchFamily="34" charset="0"/>
              </a:defRPr>
            </a:lvl1pPr>
          </a:lstStyle>
          <a:p>
            <a:fld id="{D64C5CA1-81F4-43E1-8D15-34184FE6F392}" type="datetimeFigureOut">
              <a:rPr lang="de-DE" smtClean="0"/>
              <a:pPr/>
              <a:t>12.02.2024</a:t>
            </a:fld>
            <a:endParaRPr lang="de-DE"/>
          </a:p>
        </p:txBody>
      </p:sp>
      <p:sp>
        <p:nvSpPr>
          <p:cNvPr id="4" name="Folienbildplatzhalter 3"/>
          <p:cNvSpPr>
            <a:spLocks noGrp="1" noRot="1" noChangeAspect="1"/>
          </p:cNvSpPr>
          <p:nvPr>
            <p:ph type="sldImg" idx="2"/>
          </p:nvPr>
        </p:nvSpPr>
        <p:spPr>
          <a:xfrm>
            <a:off x="-98425" y="615950"/>
            <a:ext cx="4765675" cy="2681288"/>
          </a:xfrm>
          <a:prstGeom prst="rect">
            <a:avLst/>
          </a:prstGeom>
          <a:noFill/>
          <a:ln w="12700">
            <a:solidFill>
              <a:prstClr val="black"/>
            </a:solidFill>
          </a:ln>
        </p:spPr>
        <p:txBody>
          <a:bodyPr vert="horz" lIns="92126" tIns="46063" rIns="92126" bIns="46063" rtlCol="0" anchor="ctr"/>
          <a:lstStyle/>
          <a:p>
            <a:endParaRPr lang="de-DE"/>
          </a:p>
        </p:txBody>
      </p:sp>
      <p:sp>
        <p:nvSpPr>
          <p:cNvPr id="5" name="Notizenplatzhalter 4"/>
          <p:cNvSpPr>
            <a:spLocks noGrp="1"/>
          </p:cNvSpPr>
          <p:nvPr>
            <p:ph type="body" sz="quarter" idx="3"/>
          </p:nvPr>
        </p:nvSpPr>
        <p:spPr>
          <a:xfrm>
            <a:off x="490587" y="3514886"/>
            <a:ext cx="5816502" cy="5794751"/>
          </a:xfrm>
          <a:prstGeom prst="rect">
            <a:avLst/>
          </a:prstGeom>
        </p:spPr>
        <p:txBody>
          <a:bodyPr vert="horz" lIns="0" tIns="0" rIns="0" bIns="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490586" y="9428390"/>
            <a:ext cx="3635485" cy="496652"/>
          </a:xfrm>
          <a:prstGeom prst="rect">
            <a:avLst/>
          </a:prstGeom>
        </p:spPr>
        <p:txBody>
          <a:bodyPr vert="horz" lIns="0" tIns="46063" rIns="92126" bIns="181350" rtlCol="0" anchor="b"/>
          <a:lstStyle>
            <a:lvl1pPr algn="l">
              <a:defRPr sz="1200">
                <a:latin typeface="Frutiger LT Com 55 Roman" pitchFamily="34" charset="0"/>
              </a:defRPr>
            </a:lvl1pPr>
          </a:lstStyle>
          <a:p>
            <a:endParaRPr lang="de-DE"/>
          </a:p>
        </p:txBody>
      </p:sp>
      <p:sp>
        <p:nvSpPr>
          <p:cNvPr id="7" name="Foliennummernplatzhalter 6"/>
          <p:cNvSpPr>
            <a:spLocks noGrp="1"/>
          </p:cNvSpPr>
          <p:nvPr>
            <p:ph type="sldNum" sz="quarter" idx="5"/>
          </p:nvPr>
        </p:nvSpPr>
        <p:spPr>
          <a:xfrm>
            <a:off x="4853303" y="9428390"/>
            <a:ext cx="1453784" cy="496652"/>
          </a:xfrm>
          <a:prstGeom prst="rect">
            <a:avLst/>
          </a:prstGeom>
        </p:spPr>
        <p:txBody>
          <a:bodyPr vert="horz" lIns="92126" tIns="46063" rIns="0" bIns="181350" rtlCol="0" anchor="b"/>
          <a:lstStyle>
            <a:lvl1pPr algn="r">
              <a:defRPr sz="1200">
                <a:latin typeface="Frutiger LT Com 55 Roman" pitchFamily="34" charset="0"/>
              </a:defRPr>
            </a:lvl1pPr>
          </a:lstStyle>
          <a:p>
            <a:fld id="{6F118F77-BF2E-4843-AA6C-ED9ACCB38B45}" type="slidenum">
              <a:rPr lang="de-DE" smtClean="0"/>
              <a:pPr/>
              <a:t>‹#›</a:t>
            </a:fld>
            <a:endParaRPr lang="de-DE"/>
          </a:p>
        </p:txBody>
      </p:sp>
    </p:spTree>
    <p:extLst>
      <p:ext uri="{BB962C8B-B14F-4D97-AF65-F5344CB8AC3E}">
        <p14:creationId xmlns:p14="http://schemas.microsoft.com/office/powerpoint/2010/main" val="152435395"/>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Clr>
        <a:srgbClr val="179C7D"/>
      </a:buClr>
      <a:buFont typeface="Wingdings" pitchFamily="2" charset="2"/>
      <a:buChar char="n"/>
      <a:defRPr sz="1200" kern="1200">
        <a:solidFill>
          <a:schemeClr val="tx1"/>
        </a:solidFill>
        <a:latin typeface="Frutiger LT Com 55 Roman" pitchFamily="34" charset="0"/>
        <a:ea typeface="+mn-ea"/>
        <a:cs typeface="+mn-cs"/>
      </a:defRPr>
    </a:lvl1pPr>
    <a:lvl2pPr marL="360363" indent="-184150" algn="l" defTabSz="914400" rtl="0" eaLnBrk="1" latinLnBrk="0" hangingPunct="1">
      <a:buClr>
        <a:schemeClr val="bg2"/>
      </a:buClr>
      <a:buFont typeface="Wingdings" pitchFamily="2" charset="2"/>
      <a:buChar char="n"/>
      <a:defRPr sz="1200" kern="1200">
        <a:solidFill>
          <a:schemeClr val="tx1"/>
        </a:solidFill>
        <a:latin typeface="Frutiger LT Com 55 Roman" pitchFamily="34" charset="0"/>
        <a:ea typeface="+mn-ea"/>
        <a:cs typeface="+mn-cs"/>
      </a:defRPr>
    </a:lvl2pPr>
    <a:lvl3pPr marL="536575" indent="-176213" algn="l" defTabSz="914400" rtl="0" eaLnBrk="1" latinLnBrk="0" hangingPunct="1">
      <a:buClr>
        <a:schemeClr val="bg2"/>
      </a:buClr>
      <a:buFont typeface="Wingdings" pitchFamily="2" charset="2"/>
      <a:buChar char="n"/>
      <a:defRPr sz="1200" kern="1200">
        <a:solidFill>
          <a:schemeClr val="tx1"/>
        </a:solidFill>
        <a:latin typeface="Frutiger LT Com 55 Roman" pitchFamily="34" charset="0"/>
        <a:ea typeface="+mn-ea"/>
        <a:cs typeface="+mn-cs"/>
      </a:defRPr>
    </a:lvl3pPr>
    <a:lvl4pPr marL="715963" indent="-174625" algn="l" defTabSz="914400" rtl="0" eaLnBrk="1" latinLnBrk="0" hangingPunct="1">
      <a:buClr>
        <a:schemeClr val="bg2"/>
      </a:buClr>
      <a:buFont typeface="Wingdings" pitchFamily="2" charset="2"/>
      <a:buChar char="n"/>
      <a:defRPr sz="1200" kern="1200">
        <a:solidFill>
          <a:schemeClr val="tx1"/>
        </a:solidFill>
        <a:latin typeface="Frutiger LT Com 55 Roman" pitchFamily="34" charset="0"/>
        <a:ea typeface="+mn-ea"/>
        <a:cs typeface="+mn-cs"/>
      </a:defRPr>
    </a:lvl4pPr>
    <a:lvl5pPr marL="896938" indent="-180975" algn="l" defTabSz="914400" rtl="0" eaLnBrk="1" latinLnBrk="0" hangingPunct="1">
      <a:buClr>
        <a:schemeClr val="bg2"/>
      </a:buClr>
      <a:buFont typeface="Wingdings" pitchFamily="2" charset="2"/>
      <a:buChar char="n"/>
      <a:defRPr sz="1200" kern="1200">
        <a:solidFill>
          <a:schemeClr val="tx1"/>
        </a:solidFill>
        <a:latin typeface="Frutiger LT Com 55 Roman"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179C7D"/>
              </a:buClr>
              <a:buSzTx/>
              <a:buFont typeface="Wingdings" pitchFamily="2" charset="2"/>
              <a:buNone/>
              <a:tabLst/>
              <a:defRPr/>
            </a:pPr>
            <a:r>
              <a:rPr lang="de-DE" dirty="0">
                <a:latin typeface="Lato" panose="020F0502020204030203"/>
              </a:rPr>
              <a:t>Der DorfFunk ist die Kommunikationszentrale für die Region</a:t>
            </a:r>
            <a:r>
              <a:rPr lang="de-DE" baseline="0" dirty="0">
                <a:latin typeface="Lato" panose="020F0502020204030203"/>
              </a:rPr>
              <a:t> und das Dorf für die Hosentasche.</a:t>
            </a:r>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2</a:t>
            </a:fld>
            <a:endParaRPr lang="de-DE"/>
          </a:p>
        </p:txBody>
      </p:sp>
    </p:spTree>
    <p:extLst>
      <p:ext uri="{BB962C8B-B14F-4D97-AF65-F5344CB8AC3E}">
        <p14:creationId xmlns:p14="http://schemas.microsoft.com/office/powerpoint/2010/main" val="2113413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11</a:t>
            </a:fld>
            <a:endParaRPr lang="de-DE"/>
          </a:p>
        </p:txBody>
      </p:sp>
    </p:spTree>
    <p:extLst>
      <p:ext uri="{BB962C8B-B14F-4D97-AF65-F5344CB8AC3E}">
        <p14:creationId xmlns:p14="http://schemas.microsoft.com/office/powerpoint/2010/main" val="2504016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179C7D"/>
              </a:buClr>
              <a:buSzTx/>
              <a:buFont typeface="Wingdings" panose="05000000000000000000" pitchFamily="2" charset="2"/>
              <a:buChar char="Ø"/>
              <a:tabLst/>
              <a:defRPr/>
            </a:pPr>
            <a:r>
              <a:rPr lang="de-DE" baseline="0" dirty="0">
                <a:latin typeface="Lato Heavy"/>
              </a:rPr>
              <a:t>Die Kategorien dienen dazu, die Informationen auf den LandNews entsprechend sortiert anzuzeigen. Im DorfFunk erscheint die Kategorie als Überschrift über den Artikel. Es ist nicht möglich, weitere Kategorien hinzuzufügen.</a:t>
            </a:r>
          </a:p>
        </p:txBody>
      </p:sp>
      <p:sp>
        <p:nvSpPr>
          <p:cNvPr id="4" name="Foliennummernplatzhalter 3"/>
          <p:cNvSpPr>
            <a:spLocks noGrp="1"/>
          </p:cNvSpPr>
          <p:nvPr>
            <p:ph type="sldNum" sz="quarter" idx="10"/>
          </p:nvPr>
        </p:nvSpPr>
        <p:spPr/>
        <p:txBody>
          <a:bodyPr/>
          <a:lstStyle/>
          <a:p>
            <a:fld id="{6F118F77-BF2E-4843-AA6C-ED9ACCB38B45}" type="slidenum">
              <a:rPr lang="de-DE" smtClean="0"/>
              <a:pPr/>
              <a:t>12</a:t>
            </a:fld>
            <a:endParaRPr lang="de-DE"/>
          </a:p>
        </p:txBody>
      </p:sp>
    </p:spTree>
    <p:extLst>
      <p:ext uri="{BB962C8B-B14F-4D97-AF65-F5344CB8AC3E}">
        <p14:creationId xmlns:p14="http://schemas.microsoft.com/office/powerpoint/2010/main" val="213551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13</a:t>
            </a:fld>
            <a:endParaRPr lang="de-DE"/>
          </a:p>
        </p:txBody>
      </p:sp>
    </p:spTree>
    <p:extLst>
      <p:ext uri="{BB962C8B-B14F-4D97-AF65-F5344CB8AC3E}">
        <p14:creationId xmlns:p14="http://schemas.microsoft.com/office/powerpoint/2010/main" val="3166436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14</a:t>
            </a:fld>
            <a:endParaRPr lang="de-DE"/>
          </a:p>
        </p:txBody>
      </p:sp>
    </p:spTree>
    <p:extLst>
      <p:ext uri="{BB962C8B-B14F-4D97-AF65-F5344CB8AC3E}">
        <p14:creationId xmlns:p14="http://schemas.microsoft.com/office/powerpoint/2010/main" val="237415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15</a:t>
            </a:fld>
            <a:endParaRPr lang="de-DE"/>
          </a:p>
        </p:txBody>
      </p:sp>
    </p:spTree>
    <p:extLst>
      <p:ext uri="{BB962C8B-B14F-4D97-AF65-F5344CB8AC3E}">
        <p14:creationId xmlns:p14="http://schemas.microsoft.com/office/powerpoint/2010/main" val="644581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Ø"/>
            </a:pPr>
            <a:r>
              <a:rPr lang="de-DE" dirty="0">
                <a:latin typeface="Lato" panose="020F0502020204030203"/>
              </a:rPr>
              <a:t>Jede*r</a:t>
            </a:r>
            <a:r>
              <a:rPr lang="de-DE" baseline="0" dirty="0">
                <a:latin typeface="Lato" panose="020F0502020204030203"/>
              </a:rPr>
              <a:t> kann den DorfFunk runterladen, die eigene Kommune auswählen und loslegen.</a:t>
            </a:r>
          </a:p>
          <a:p>
            <a:pPr marL="171450" indent="-171450">
              <a:buFont typeface="Wingdings" panose="05000000000000000000" pitchFamily="2" charset="2"/>
              <a:buChar char="Ø"/>
            </a:pPr>
            <a:r>
              <a:rPr lang="de-DE" baseline="0" dirty="0">
                <a:latin typeface="Lato" panose="020F0502020204030203"/>
              </a:rPr>
              <a:t>Wir haben eine kleine Schulung „In 6 Schritten zum DorfFunk“ entwickelt, mit der in Schulungen, Internet-Sprechstunden etc. anderen dabei geholfen werden kann, die App zu installieren und zu nutzen.</a:t>
            </a:r>
          </a:p>
          <a:p>
            <a:pPr marL="171450" indent="-171450">
              <a:buFont typeface="Wingdings" panose="05000000000000000000" pitchFamily="2" charset="2"/>
              <a:buChar char="Ø"/>
            </a:pPr>
            <a:r>
              <a:rPr lang="de-DE" baseline="0" dirty="0">
                <a:latin typeface="Lato" panose="020F0502020204030203"/>
              </a:rPr>
              <a:t>Darüber hinaus gibt es verschiedene Hilfsangebote zur Plattform.</a:t>
            </a:r>
            <a:endParaRPr lang="de-DE" dirty="0">
              <a:latin typeface="Lato" panose="020F0502020204030203"/>
            </a:endParaRPr>
          </a:p>
          <a:p>
            <a:pPr marL="0" indent="0">
              <a:buNone/>
            </a:pPr>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3</a:t>
            </a:fld>
            <a:endParaRPr lang="de-DE"/>
          </a:p>
        </p:txBody>
      </p:sp>
    </p:spTree>
    <p:extLst>
      <p:ext uri="{BB962C8B-B14F-4D97-AF65-F5344CB8AC3E}">
        <p14:creationId xmlns:p14="http://schemas.microsoft.com/office/powerpoint/2010/main" val="2968225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sz="1200" b="0" i="0" u="none" strike="noStrike" kern="1200" baseline="0" dirty="0">
                <a:solidFill>
                  <a:schemeClr val="tx1"/>
                </a:solidFill>
                <a:latin typeface="Lato" panose="020F0502020204030203"/>
                <a:ea typeface="+mn-ea"/>
                <a:cs typeface="+mn-cs"/>
              </a:rPr>
              <a:t>DorfFunk (App)</a:t>
            </a:r>
          </a:p>
          <a:p>
            <a:pPr marL="0" indent="0">
              <a:buNone/>
            </a:pPr>
            <a:r>
              <a:rPr lang="de-DE" sz="1200" b="1" i="0" u="none" strike="noStrike" kern="1200" baseline="0" dirty="0">
                <a:solidFill>
                  <a:schemeClr val="tx1"/>
                </a:solidFill>
                <a:latin typeface="Lato" panose="020F0502020204030203"/>
                <a:ea typeface="+mn-ea"/>
                <a:cs typeface="+mn-cs"/>
              </a:rPr>
              <a:t>Das Digitale Dorf in der Tasche</a:t>
            </a:r>
          </a:p>
          <a:p>
            <a:pPr marL="0" indent="0">
              <a:buNone/>
            </a:pPr>
            <a:r>
              <a:rPr lang="de-DE" sz="1200" b="0" i="0" u="none" strike="noStrike" kern="1200" baseline="0" dirty="0">
                <a:solidFill>
                  <a:schemeClr val="tx1"/>
                </a:solidFill>
                <a:latin typeface="Lato" panose="020F0502020204030203"/>
                <a:ea typeface="+mn-ea"/>
                <a:cs typeface="+mn-cs"/>
              </a:rPr>
              <a:t>Der </a:t>
            </a:r>
            <a:r>
              <a:rPr lang="de-DE" sz="1200" b="1" i="1" u="none" strike="noStrike" kern="1200" baseline="0" dirty="0">
                <a:solidFill>
                  <a:schemeClr val="tx1"/>
                </a:solidFill>
                <a:latin typeface="Lato" panose="020F0502020204030203"/>
                <a:ea typeface="+mn-ea"/>
                <a:cs typeface="+mn-cs"/>
              </a:rPr>
              <a:t>DorfFunk </a:t>
            </a:r>
            <a:r>
              <a:rPr lang="de-DE" sz="1200" b="0" i="0" u="none" strike="noStrike" kern="1200" baseline="0" dirty="0">
                <a:solidFill>
                  <a:schemeClr val="tx1"/>
                </a:solidFill>
                <a:latin typeface="Lato" panose="020F0502020204030203"/>
                <a:ea typeface="+mn-ea"/>
                <a:cs typeface="+mn-cs"/>
              </a:rPr>
              <a:t>ist die Kommunikationszentrale der Region. Mit dem </a:t>
            </a:r>
            <a:r>
              <a:rPr lang="de-DE" sz="1200" b="1" i="1" u="none" strike="noStrike" kern="1200" baseline="0" dirty="0">
                <a:solidFill>
                  <a:schemeClr val="tx1"/>
                </a:solidFill>
                <a:latin typeface="Lato" panose="020F0502020204030203"/>
                <a:ea typeface="+mn-ea"/>
                <a:cs typeface="+mn-cs"/>
              </a:rPr>
              <a:t>DorfFunk </a:t>
            </a:r>
            <a:r>
              <a:rPr lang="de-DE" sz="1200" b="0" i="0" u="none" strike="noStrike" kern="1200" baseline="0" dirty="0">
                <a:solidFill>
                  <a:schemeClr val="tx1"/>
                </a:solidFill>
                <a:latin typeface="Lato" panose="020F0502020204030203"/>
                <a:ea typeface="+mn-ea"/>
                <a:cs typeface="+mn-cs"/>
              </a:rPr>
              <a:t>können Bürger*innen ihre Hilfe anbieten, Gesuche einstellen oder zwanglos miteinander plauschen.</a:t>
            </a:r>
          </a:p>
          <a:p>
            <a:pPr marL="0" indent="0">
              <a:buNone/>
            </a:pPr>
            <a:r>
              <a:rPr lang="de-DE" sz="1200" b="0" i="0" u="none" strike="noStrike" kern="1200" baseline="0" dirty="0">
                <a:solidFill>
                  <a:schemeClr val="tx1"/>
                </a:solidFill>
                <a:latin typeface="Lato" panose="020F0502020204030203"/>
                <a:ea typeface="+mn-ea"/>
                <a:cs typeface="+mn-cs"/>
              </a:rPr>
              <a:t>Dies ist über die verschiedenen Kanäle, in denen Informationen eingestellt werden können, möglich: Plausch, Termine, Biete, Suche.</a:t>
            </a:r>
          </a:p>
          <a:p>
            <a:pPr marL="0" indent="0">
              <a:buNone/>
            </a:pPr>
            <a:r>
              <a:rPr lang="de-DE" sz="1200" b="0" i="0" u="none" strike="noStrike" kern="1200" baseline="0" dirty="0">
                <a:solidFill>
                  <a:schemeClr val="tx1"/>
                </a:solidFill>
                <a:latin typeface="Lato" panose="020F0502020204030203"/>
                <a:ea typeface="+mn-ea"/>
                <a:cs typeface="+mn-cs"/>
              </a:rPr>
              <a:t>Darüber hinaus können Gruppen zu verschiedenen Themen und Interessen erstellt werden, z. B. für den Ortsrat, die Feuerwehr oder den Kirchenvorstand.</a:t>
            </a:r>
            <a:endParaRPr lang="de-DE" baseline="0"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4</a:t>
            </a:fld>
            <a:endParaRPr lang="de-DE"/>
          </a:p>
        </p:txBody>
      </p:sp>
    </p:spTree>
    <p:extLst>
      <p:ext uri="{BB962C8B-B14F-4D97-AF65-F5344CB8AC3E}">
        <p14:creationId xmlns:p14="http://schemas.microsoft.com/office/powerpoint/2010/main" val="1818307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Ø"/>
            </a:pPr>
            <a:r>
              <a:rPr lang="de-DE" baseline="0" noProof="0" dirty="0">
                <a:latin typeface="Lato Heavy"/>
              </a:rPr>
              <a:t>Im DorfFunk können ganz einfach Gruppen erstellt werden. Es gibt sowohl offene als auch geschlossene Gruppen.</a:t>
            </a:r>
          </a:p>
          <a:p>
            <a:pPr marL="171450" indent="-171450">
              <a:buFont typeface="Wingdings" panose="05000000000000000000" pitchFamily="2" charset="2"/>
              <a:buChar char="Ø"/>
            </a:pPr>
            <a:r>
              <a:rPr lang="de-DE" baseline="0" noProof="0" dirty="0">
                <a:latin typeface="Lato Heavy"/>
              </a:rPr>
              <a:t>In Gruppen kann man sich zu verschiedenen Themen austauschen, zum Beispiel im Mitfahrgelegenheiten zu organisieren, Vereinsarbeit zu koordinieren oder Menschen mit ähnlichen Interessen kennen zu lernen.</a:t>
            </a:r>
          </a:p>
          <a:p>
            <a:pPr marL="0" indent="0">
              <a:buNone/>
            </a:pPr>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5</a:t>
            </a:fld>
            <a:endParaRPr lang="de-DE"/>
          </a:p>
        </p:txBody>
      </p:sp>
    </p:spTree>
    <p:extLst>
      <p:ext uri="{BB962C8B-B14F-4D97-AF65-F5344CB8AC3E}">
        <p14:creationId xmlns:p14="http://schemas.microsoft.com/office/powerpoint/2010/main" val="3502935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baseline="0" dirty="0">
                <a:latin typeface="Lato" panose="020F0502020204030203"/>
              </a:rPr>
              <a:t>Externe Informationen können aus verschiedenen Quellen in den DorfFunk kommen: Integration </a:t>
            </a:r>
            <a:r>
              <a:rPr lang="de-DE" baseline="0" dirty="0" err="1">
                <a:latin typeface="Lato" panose="020F0502020204030203"/>
              </a:rPr>
              <a:t>PlugIn</a:t>
            </a:r>
            <a:r>
              <a:rPr lang="de-DE" baseline="0" dirty="0">
                <a:latin typeface="Lato" panose="020F0502020204030203"/>
              </a:rPr>
              <a:t>, LandNews, </a:t>
            </a:r>
            <a:r>
              <a:rPr lang="de-DE" baseline="0" dirty="0" err="1">
                <a:latin typeface="Lato" panose="020F0502020204030203"/>
              </a:rPr>
              <a:t>DorfPages</a:t>
            </a:r>
            <a:r>
              <a:rPr lang="de-DE" baseline="0" dirty="0">
                <a:latin typeface="Lato" panose="020F0502020204030203"/>
              </a:rPr>
              <a:t> (kostenpflichtig </a:t>
            </a:r>
            <a:r>
              <a:rPr lang="de-DE" baseline="0" dirty="0" err="1">
                <a:latin typeface="Lato" panose="020F0502020204030203"/>
              </a:rPr>
              <a:t>zubuchbar</a:t>
            </a:r>
            <a:r>
              <a:rPr lang="de-DE" baseline="0" dirty="0">
                <a:latin typeface="Lato" panose="020F0502020204030203"/>
              </a:rPr>
              <a:t>) oder </a:t>
            </a:r>
            <a:r>
              <a:rPr lang="de-DE" baseline="0" dirty="0" err="1">
                <a:latin typeface="Lato" panose="020F0502020204030203"/>
              </a:rPr>
              <a:t>DorfNews</a:t>
            </a:r>
            <a:r>
              <a:rPr lang="de-DE" baseline="0" dirty="0">
                <a:latin typeface="Lato" panose="020F0502020204030203"/>
              </a:rPr>
              <a:t> (kostenpflichtig </a:t>
            </a:r>
            <a:r>
              <a:rPr lang="de-DE" baseline="0" dirty="0" err="1">
                <a:latin typeface="Lato" panose="020F0502020204030203"/>
              </a:rPr>
              <a:t>zubuchbar</a:t>
            </a:r>
            <a:r>
              <a:rPr lang="de-DE" baseline="0" dirty="0">
                <a:latin typeface="Lato" panose="020F0502020204030203"/>
              </a:rPr>
              <a:t>); LandNews Zugänge können für amtliche Mitarbeitende = Verwaltung oder Mitarbeitende = Ehrenamt (Vereine, Kirche, Feuerwehr etc.) eingerichtet werden</a:t>
            </a:r>
          </a:p>
          <a:p>
            <a:pPr marL="0" indent="0">
              <a:buNone/>
            </a:pPr>
            <a:r>
              <a:rPr lang="de-DE" baseline="0" dirty="0">
                <a:latin typeface="Lato" panose="020F0502020204030203"/>
              </a:rPr>
              <a:t>Inhalte können entweder über ein Team zusammengestellt und gepostet werden oder durch Einzelpersonen. Über die Vernetzungsstelle werden Informationspakete für den Start vor Ort bereit gestellt.</a:t>
            </a:r>
          </a:p>
        </p:txBody>
      </p:sp>
      <p:sp>
        <p:nvSpPr>
          <p:cNvPr id="4" name="Foliennummernplatzhalter 3"/>
          <p:cNvSpPr>
            <a:spLocks noGrp="1"/>
          </p:cNvSpPr>
          <p:nvPr>
            <p:ph type="sldNum" sz="quarter" idx="10"/>
          </p:nvPr>
        </p:nvSpPr>
        <p:spPr/>
        <p:txBody>
          <a:bodyPr/>
          <a:lstStyle/>
          <a:p>
            <a:fld id="{6F118F77-BF2E-4843-AA6C-ED9ACCB38B45}" type="slidenum">
              <a:rPr lang="de-DE" smtClean="0"/>
              <a:pPr/>
              <a:t>6</a:t>
            </a:fld>
            <a:endParaRPr lang="de-DE"/>
          </a:p>
        </p:txBody>
      </p:sp>
    </p:spTree>
    <p:extLst>
      <p:ext uri="{BB962C8B-B14F-4D97-AF65-F5344CB8AC3E}">
        <p14:creationId xmlns:p14="http://schemas.microsoft.com/office/powerpoint/2010/main" val="815606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179C7D"/>
              </a:buClr>
              <a:buSzTx/>
              <a:buFont typeface="Wingdings" pitchFamily="2" charset="2"/>
              <a:buNone/>
              <a:tabLst/>
              <a:defRPr/>
            </a:pPr>
            <a:r>
              <a:rPr lang="de-DE" baseline="0" dirty="0">
                <a:latin typeface="Lato" panose="020F0502020204030203"/>
              </a:rPr>
              <a:t>Die LandNews werden immer zusammen mit dem DorfFunk frei geschaltet, damit direkt losgelegt werden kann.</a:t>
            </a:r>
          </a:p>
          <a:p>
            <a:pPr marL="0" indent="0">
              <a:buNone/>
            </a:pPr>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7</a:t>
            </a:fld>
            <a:endParaRPr lang="de-DE"/>
          </a:p>
        </p:txBody>
      </p:sp>
    </p:spTree>
    <p:extLst>
      <p:ext uri="{BB962C8B-B14F-4D97-AF65-F5344CB8AC3E}">
        <p14:creationId xmlns:p14="http://schemas.microsoft.com/office/powerpoint/2010/main" val="1257936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spcAft>
                <a:spcPts val="600"/>
              </a:spcAft>
              <a:buFont typeface="Wingdings" panose="05000000000000000000" pitchFamily="2" charset="2"/>
              <a:buChar char="Ø"/>
            </a:pPr>
            <a:r>
              <a:rPr lang="de-DE" baseline="0" dirty="0">
                <a:latin typeface="Lato" panose="020F0502020204030203"/>
              </a:rPr>
              <a:t>Wenn Sie einen Beitrag erstellen, wird er nach der </a:t>
            </a:r>
            <a:r>
              <a:rPr lang="de-DE" sz="1200" kern="1200" dirty="0">
                <a:solidFill>
                  <a:schemeClr val="tx1"/>
                </a:solidFill>
                <a:effectLst/>
                <a:latin typeface="Lato" panose="020F0502020204030203"/>
                <a:ea typeface="+mn-ea"/>
                <a:cs typeface="+mn-cs"/>
              </a:rPr>
              <a:t>Freigabe durch eine*n Mitarbeiter*in des Projektteams</a:t>
            </a:r>
            <a:r>
              <a:rPr lang="de-DE" sz="1200" kern="1200" baseline="0" dirty="0">
                <a:solidFill>
                  <a:schemeClr val="tx1"/>
                </a:solidFill>
                <a:effectLst/>
                <a:latin typeface="Lato" panose="020F0502020204030203"/>
                <a:ea typeface="+mn-ea"/>
                <a:cs typeface="+mn-cs"/>
              </a:rPr>
              <a:t> </a:t>
            </a:r>
            <a:r>
              <a:rPr lang="de-DE" sz="1200" kern="1200" dirty="0">
                <a:solidFill>
                  <a:schemeClr val="tx1"/>
                </a:solidFill>
                <a:effectLst/>
                <a:latin typeface="Lato" panose="020F0502020204030203"/>
                <a:ea typeface="+mn-ea"/>
                <a:cs typeface="+mn-cs"/>
              </a:rPr>
              <a:t>veröffentlicht.</a:t>
            </a:r>
          </a:p>
          <a:p>
            <a:pPr marL="171450" indent="-171450">
              <a:spcAft>
                <a:spcPts val="600"/>
              </a:spcAft>
              <a:buFont typeface="Wingdings" panose="05000000000000000000" pitchFamily="2" charset="2"/>
              <a:buChar char="Ø"/>
            </a:pPr>
            <a:r>
              <a:rPr lang="de-DE" sz="1200" kern="1200" baseline="0" dirty="0">
                <a:solidFill>
                  <a:schemeClr val="tx1"/>
                </a:solidFill>
                <a:effectLst/>
                <a:latin typeface="Lato" panose="020F0502020204030203"/>
                <a:ea typeface="+mn-ea"/>
                <a:cs typeface="+mn-cs"/>
              </a:rPr>
              <a:t>Die Veröffentlichung erfolgt Mo-Fr zeitnah.</a:t>
            </a:r>
            <a:endParaRPr lang="de-DE" baseline="0"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8</a:t>
            </a:fld>
            <a:endParaRPr lang="de-DE"/>
          </a:p>
        </p:txBody>
      </p:sp>
    </p:spTree>
    <p:extLst>
      <p:ext uri="{BB962C8B-B14F-4D97-AF65-F5344CB8AC3E}">
        <p14:creationId xmlns:p14="http://schemas.microsoft.com/office/powerpoint/2010/main" val="1648590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179C7D"/>
              </a:buClr>
              <a:buSzTx/>
              <a:buFont typeface="Wingdings" pitchFamily="2" charset="2"/>
              <a:buNone/>
              <a:tabLst/>
              <a:defRPr/>
            </a:pPr>
            <a:r>
              <a:rPr lang="de-DE" baseline="0" dirty="0">
                <a:latin typeface="Lato Heavy"/>
              </a:rPr>
              <a:t>Teams können in jeder Kommune anders aussehen. Wir haben ein paar Optionen und Ideen zusammen getragen, damit Sie loslegen können.</a:t>
            </a:r>
          </a:p>
          <a:p>
            <a:pPr marL="0" indent="0">
              <a:buNone/>
            </a:pPr>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9</a:t>
            </a:fld>
            <a:endParaRPr lang="de-DE"/>
          </a:p>
        </p:txBody>
      </p:sp>
    </p:spTree>
    <p:extLst>
      <p:ext uri="{BB962C8B-B14F-4D97-AF65-F5344CB8AC3E}">
        <p14:creationId xmlns:p14="http://schemas.microsoft.com/office/powerpoint/2010/main" val="880128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10</a:t>
            </a:fld>
            <a:endParaRPr lang="de-DE"/>
          </a:p>
        </p:txBody>
      </p:sp>
    </p:spTree>
    <p:extLst>
      <p:ext uri="{BB962C8B-B14F-4D97-AF65-F5344CB8AC3E}">
        <p14:creationId xmlns:p14="http://schemas.microsoft.com/office/powerpoint/2010/main" val="1128462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mit Bild">
    <p:spTree>
      <p:nvGrpSpPr>
        <p:cNvPr id="1" name=""/>
        <p:cNvGrpSpPr/>
        <p:nvPr/>
      </p:nvGrpSpPr>
      <p:grpSpPr>
        <a:xfrm>
          <a:off x="0" y="0"/>
          <a:ext cx="0" cy="0"/>
          <a:chOff x="0" y="0"/>
          <a:chExt cx="0" cy="0"/>
        </a:xfrm>
      </p:grpSpPr>
      <p:sp>
        <p:nvSpPr>
          <p:cNvPr id="3" name="Rectangle 3"/>
          <p:cNvSpPr>
            <a:spLocks noGrp="1" noChangeArrowheads="1"/>
          </p:cNvSpPr>
          <p:nvPr>
            <p:ph type="subTitle" idx="1"/>
          </p:nvPr>
        </p:nvSpPr>
        <p:spPr>
          <a:xfrm>
            <a:off x="622300" y="1773238"/>
            <a:ext cx="10944000" cy="647622"/>
          </a:xfrm>
        </p:spPr>
        <p:txBody>
          <a:bodyPr/>
          <a:lstStyle>
            <a:lvl1pPr marL="0" indent="0">
              <a:buNone/>
              <a:defRPr/>
            </a:lvl1pPr>
          </a:lstStyle>
          <a:p>
            <a:pPr lvl="0"/>
            <a:r>
              <a:rPr lang="de-DE" noProof="0"/>
              <a:t>Master-Untertitelformat bearbeiten</a:t>
            </a:r>
          </a:p>
        </p:txBody>
      </p:sp>
      <p:sp>
        <p:nvSpPr>
          <p:cNvPr id="4" name="Line 13"/>
          <p:cNvSpPr>
            <a:spLocks noChangeShapeType="1"/>
          </p:cNvSpPr>
          <p:nvPr userDrawn="1"/>
        </p:nvSpPr>
        <p:spPr bwMode="auto">
          <a:xfrm>
            <a:off x="622300" y="2492870"/>
            <a:ext cx="10944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 name="Bildplatzhalter 2"/>
          <p:cNvSpPr>
            <a:spLocks noGrp="1"/>
          </p:cNvSpPr>
          <p:nvPr>
            <p:ph type="pic" sz="quarter" idx="10"/>
          </p:nvPr>
        </p:nvSpPr>
        <p:spPr>
          <a:xfrm>
            <a:off x="625700" y="2636890"/>
            <a:ext cx="10944000" cy="3384470"/>
          </a:xfrm>
        </p:spPr>
        <p:txBody>
          <a:bodyPr anchor="ctr" anchorCtr="0"/>
          <a:lstStyle>
            <a:lvl1pPr marL="0" indent="0" algn="ctr">
              <a:buNone/>
              <a:defRPr/>
            </a:lvl1pPr>
          </a:lstStyle>
          <a:p>
            <a:r>
              <a:rPr lang="de-DE"/>
              <a:t>Bild durch Klicken auf Symbol hinzufügen</a:t>
            </a:r>
          </a:p>
        </p:txBody>
      </p:sp>
      <p:sp>
        <p:nvSpPr>
          <p:cNvPr id="6" name="Line 12"/>
          <p:cNvSpPr>
            <a:spLocks noChangeShapeType="1"/>
          </p:cNvSpPr>
          <p:nvPr userDrawn="1"/>
        </p:nvSpPr>
        <p:spPr bwMode="auto">
          <a:xfrm flipV="1">
            <a:off x="622300" y="404813"/>
            <a:ext cx="10944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 name="Rectangle 2"/>
          <p:cNvSpPr>
            <a:spLocks noGrp="1" noChangeArrowheads="1"/>
          </p:cNvSpPr>
          <p:nvPr>
            <p:ph type="ctrTitle"/>
          </p:nvPr>
        </p:nvSpPr>
        <p:spPr>
          <a:xfrm>
            <a:off x="622300" y="476823"/>
            <a:ext cx="10944000" cy="1008140"/>
          </a:xfrm>
          <a:noFill/>
        </p:spPr>
        <p:txBody>
          <a:bodyPr/>
          <a:lstStyle>
            <a:lvl1pPr marL="0" indent="0">
              <a:defRPr sz="3200" cap="all" baseline="0"/>
            </a:lvl1pPr>
          </a:lstStyle>
          <a:p>
            <a:pPr lvl="0"/>
            <a:r>
              <a:rPr lang="de-DE" noProof="0"/>
              <a:t>Mastertitelformat bearbeiten</a:t>
            </a:r>
          </a:p>
        </p:txBody>
      </p:sp>
    </p:spTree>
    <p:extLst>
      <p:ext uri="{BB962C8B-B14F-4D97-AF65-F5344CB8AC3E}">
        <p14:creationId xmlns:p14="http://schemas.microsoft.com/office/powerpoint/2010/main" val="1739926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mit Logo">
    <p:spTree>
      <p:nvGrpSpPr>
        <p:cNvPr id="1" name=""/>
        <p:cNvGrpSpPr/>
        <p:nvPr/>
      </p:nvGrpSpPr>
      <p:grpSpPr>
        <a:xfrm>
          <a:off x="0" y="0"/>
          <a:ext cx="0" cy="0"/>
          <a:chOff x="0" y="0"/>
          <a:chExt cx="0" cy="0"/>
        </a:xfrm>
      </p:grpSpPr>
      <p:sp>
        <p:nvSpPr>
          <p:cNvPr id="3084" name="Line 12"/>
          <p:cNvSpPr>
            <a:spLocks noChangeShapeType="1"/>
          </p:cNvSpPr>
          <p:nvPr userDrawn="1"/>
        </p:nvSpPr>
        <p:spPr bwMode="auto">
          <a:xfrm flipV="1">
            <a:off x="622300" y="406800"/>
            <a:ext cx="10944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85" name="Line 13"/>
          <p:cNvSpPr>
            <a:spLocks noChangeShapeType="1"/>
          </p:cNvSpPr>
          <p:nvPr userDrawn="1"/>
        </p:nvSpPr>
        <p:spPr bwMode="auto">
          <a:xfrm>
            <a:off x="622300" y="2492870"/>
            <a:ext cx="10944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91" name="Text Box 19"/>
          <p:cNvSpPr txBox="1">
            <a:spLocks noChangeArrowheads="1"/>
          </p:cNvSpPr>
          <p:nvPr userDrawn="1"/>
        </p:nvSpPr>
        <p:spPr bwMode="auto">
          <a:xfrm>
            <a:off x="607484" y="6433201"/>
            <a:ext cx="1200149"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de-DE" sz="800">
                <a:solidFill>
                  <a:schemeClr val="bg2"/>
                </a:solidFill>
              </a:rPr>
              <a:t>© Fraunhofer IESE </a:t>
            </a:r>
          </a:p>
        </p:txBody>
      </p:sp>
      <p:sp>
        <p:nvSpPr>
          <p:cNvPr id="8" name="Line 7"/>
          <p:cNvSpPr>
            <a:spLocks noChangeShapeType="1"/>
          </p:cNvSpPr>
          <p:nvPr userDrawn="1"/>
        </p:nvSpPr>
        <p:spPr bwMode="auto">
          <a:xfrm flipV="1">
            <a:off x="625700" y="6165380"/>
            <a:ext cx="1094400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 name="Rectangle 2"/>
          <p:cNvSpPr>
            <a:spLocks noGrp="1" noChangeArrowheads="1"/>
          </p:cNvSpPr>
          <p:nvPr>
            <p:ph type="ctrTitle"/>
          </p:nvPr>
        </p:nvSpPr>
        <p:spPr>
          <a:xfrm>
            <a:off x="622300" y="476823"/>
            <a:ext cx="10944000" cy="1008140"/>
          </a:xfrm>
          <a:noFill/>
        </p:spPr>
        <p:txBody>
          <a:bodyPr/>
          <a:lstStyle>
            <a:lvl1pPr marL="0" indent="0">
              <a:defRPr sz="3200" cap="all" baseline="0"/>
            </a:lvl1pPr>
          </a:lstStyle>
          <a:p>
            <a:pPr lvl="0"/>
            <a:r>
              <a:rPr lang="de-DE" noProof="0"/>
              <a:t>Mastertitelformat bearbeiten</a:t>
            </a:r>
          </a:p>
        </p:txBody>
      </p:sp>
      <p:sp>
        <p:nvSpPr>
          <p:cNvPr id="10" name="Rectangle 3"/>
          <p:cNvSpPr>
            <a:spLocks noGrp="1" noChangeArrowheads="1"/>
          </p:cNvSpPr>
          <p:nvPr>
            <p:ph type="subTitle" idx="1"/>
          </p:nvPr>
        </p:nvSpPr>
        <p:spPr>
          <a:xfrm>
            <a:off x="622300" y="1773238"/>
            <a:ext cx="10944000" cy="647622"/>
          </a:xfrm>
        </p:spPr>
        <p:txBody>
          <a:bodyPr/>
          <a:lstStyle>
            <a:lvl1pPr marL="0" indent="0">
              <a:buNone/>
              <a:defRPr/>
            </a:lvl1pPr>
          </a:lstStyle>
          <a:p>
            <a:pPr lvl="0"/>
            <a:r>
              <a:rPr lang="de-DE" noProof="0"/>
              <a:t>Master-Untertitelformat bearbeiten</a:t>
            </a:r>
          </a:p>
        </p:txBody>
      </p:sp>
    </p:spTree>
    <p:extLst>
      <p:ext uri="{BB962C8B-B14F-4D97-AF65-F5344CB8AC3E}">
        <p14:creationId xmlns:p14="http://schemas.microsoft.com/office/powerpoint/2010/main" val="2709579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Rectangle 2"/>
          <p:cNvSpPr>
            <a:spLocks noGrp="1" noChangeArrowheads="1"/>
          </p:cNvSpPr>
          <p:nvPr>
            <p:ph type="ctrTitle"/>
          </p:nvPr>
        </p:nvSpPr>
        <p:spPr>
          <a:xfrm>
            <a:off x="622300" y="476823"/>
            <a:ext cx="10944000" cy="1007908"/>
          </a:xfrm>
        </p:spPr>
        <p:txBody>
          <a:bodyPr/>
          <a:lstStyle>
            <a:lvl1pPr marL="0" indent="0">
              <a:defRPr sz="3200" cap="all" baseline="0"/>
            </a:lvl1pPr>
          </a:lstStyle>
          <a:p>
            <a:pPr lvl="0"/>
            <a:r>
              <a:rPr lang="de-DE" noProof="0"/>
              <a:t>Mastertitelformat bearbeiten</a:t>
            </a:r>
          </a:p>
        </p:txBody>
      </p:sp>
      <p:sp>
        <p:nvSpPr>
          <p:cNvPr id="4" name="Line 12"/>
          <p:cNvSpPr>
            <a:spLocks noChangeShapeType="1"/>
          </p:cNvSpPr>
          <p:nvPr userDrawn="1"/>
        </p:nvSpPr>
        <p:spPr bwMode="auto">
          <a:xfrm flipV="1">
            <a:off x="622300" y="406800"/>
            <a:ext cx="10944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 name="Line 8"/>
          <p:cNvSpPr>
            <a:spLocks noChangeShapeType="1"/>
          </p:cNvSpPr>
          <p:nvPr userDrawn="1"/>
        </p:nvSpPr>
        <p:spPr bwMode="auto">
          <a:xfrm>
            <a:off x="624000" y="1558800"/>
            <a:ext cx="10944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 name="Textplatzhalter 2"/>
          <p:cNvSpPr>
            <a:spLocks noGrp="1"/>
          </p:cNvSpPr>
          <p:nvPr>
            <p:ph type="body" sz="quarter" idx="10"/>
          </p:nvPr>
        </p:nvSpPr>
        <p:spPr>
          <a:xfrm>
            <a:off x="622301" y="1773238"/>
            <a:ext cx="10945700" cy="4248150"/>
          </a:xfrm>
        </p:spPr>
        <p:txBody>
          <a:bodyPr/>
          <a:lstStyle>
            <a:lvl1pPr marL="360000" indent="-360000">
              <a:buFont typeface="Wingdings" pitchFamily="2" charset="2"/>
              <a:buChar char="n"/>
              <a:defRPr/>
            </a:lvl1pPr>
            <a:lvl2pPr marL="720000" indent="-360000">
              <a:buFont typeface="Wingdings" pitchFamily="2" charset="2"/>
              <a:buChar char="n"/>
              <a:defRPr/>
            </a:lvl2pPr>
            <a:lvl3pPr marL="1080000">
              <a:defRPr/>
            </a:lvl3pPr>
            <a:lvl4pPr marL="1440000">
              <a:defRPr/>
            </a:lvl4pPr>
            <a:lvl5pPr marL="1800000" indent="-36000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08316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nhalt">
    <p:spTree>
      <p:nvGrpSpPr>
        <p:cNvPr id="1" name=""/>
        <p:cNvGrpSpPr/>
        <p:nvPr/>
      </p:nvGrpSpPr>
      <p:grpSpPr>
        <a:xfrm>
          <a:off x="0" y="0"/>
          <a:ext cx="0" cy="0"/>
          <a:chOff x="0" y="0"/>
          <a:chExt cx="0" cy="0"/>
        </a:xfrm>
      </p:grpSpPr>
      <p:sp>
        <p:nvSpPr>
          <p:cNvPr id="2" name="Titel 1"/>
          <p:cNvSpPr>
            <a:spLocks noGrp="1"/>
          </p:cNvSpPr>
          <p:nvPr>
            <p:ph type="title"/>
          </p:nvPr>
        </p:nvSpPr>
        <p:spPr>
          <a:xfrm>
            <a:off x="622300" y="334800"/>
            <a:ext cx="10944000" cy="369332"/>
          </a:xfrm>
        </p:spPr>
        <p:txBody>
          <a:bodyPr wrap="square">
            <a:spAutoFit/>
          </a:bodyPr>
          <a:lstStyle>
            <a:lvl1pPr marL="0" indent="0" defTabSz="504000">
              <a:defRPr/>
            </a:lvl1pPr>
          </a:lstStyle>
          <a:p>
            <a:r>
              <a:rPr lang="de-DE"/>
              <a:t>Mastertitelformat bearbeiten</a:t>
            </a:r>
          </a:p>
        </p:txBody>
      </p:sp>
      <p:sp>
        <p:nvSpPr>
          <p:cNvPr id="3" name="Inhaltsplatzhalter 2"/>
          <p:cNvSpPr>
            <a:spLocks noGrp="1"/>
          </p:cNvSpPr>
          <p:nvPr>
            <p:ph idx="1"/>
          </p:nvPr>
        </p:nvSpPr>
        <p:spPr>
          <a:xfrm>
            <a:off x="622300" y="1773238"/>
            <a:ext cx="10944000" cy="42481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4" name="Grafi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6255" y="161361"/>
            <a:ext cx="2240045" cy="864096"/>
          </a:xfrm>
          <a:prstGeom prst="rect">
            <a:avLst/>
          </a:prstGeom>
        </p:spPr>
      </p:pic>
    </p:spTree>
    <p:extLst>
      <p:ext uri="{BB962C8B-B14F-4D97-AF65-F5344CB8AC3E}">
        <p14:creationId xmlns:p14="http://schemas.microsoft.com/office/powerpoint/2010/main" val="4086839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2300" y="334800"/>
            <a:ext cx="10944000" cy="1225540"/>
          </a:xfrm>
          <a:prstGeom prst="rect">
            <a:avLst/>
          </a:prstGeom>
          <a:noFill/>
          <a:ln>
            <a:noFill/>
          </a:ln>
          <a:effectLst/>
        </p:spPr>
        <p:txBody>
          <a:bodyPr vert="horz" wrap="square" lIns="0" tIns="0" rIns="0" bIns="0" numCol="1" anchor="t" anchorCtr="0" compatLnSpc="1">
            <a:prstTxWarp prst="textNoShape">
              <a:avLst/>
            </a:prstTxWarp>
            <a:noAutofit/>
          </a:bodyPr>
          <a:lstStyle/>
          <a:p>
            <a:pPr lvl="0"/>
            <a:r>
              <a:rPr lang="de-DE"/>
              <a:t>Mastertitelformat bearbeiten</a:t>
            </a:r>
          </a:p>
        </p:txBody>
      </p:sp>
      <p:sp>
        <p:nvSpPr>
          <p:cNvPr id="1027" name="Rectangle 3"/>
          <p:cNvSpPr>
            <a:spLocks noGrp="1" noChangeArrowheads="1"/>
          </p:cNvSpPr>
          <p:nvPr>
            <p:ph type="body" idx="1"/>
          </p:nvPr>
        </p:nvSpPr>
        <p:spPr bwMode="auto">
          <a:xfrm>
            <a:off x="622300" y="1774800"/>
            <a:ext cx="10944000" cy="4248150"/>
          </a:xfrm>
          <a:prstGeom prst="rect">
            <a:avLst/>
          </a:prstGeom>
          <a:noFill/>
          <a:ln>
            <a:noFill/>
          </a:ln>
          <a:effectLst/>
        </p:spPr>
        <p:txBody>
          <a:bodyPr vert="horz" wrap="square" lIns="0" tIns="0" rIns="0" bIns="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Line 7"/>
          <p:cNvSpPr>
            <a:spLocks noChangeShapeType="1"/>
          </p:cNvSpPr>
          <p:nvPr/>
        </p:nvSpPr>
        <p:spPr bwMode="auto">
          <a:xfrm flipV="1">
            <a:off x="625700" y="6165380"/>
            <a:ext cx="1094400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 name="Text Box 11"/>
          <p:cNvSpPr txBox="1">
            <a:spLocks noChangeArrowheads="1"/>
          </p:cNvSpPr>
          <p:nvPr/>
        </p:nvSpPr>
        <p:spPr bwMode="auto">
          <a:xfrm>
            <a:off x="607484" y="6223091"/>
            <a:ext cx="736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l">
              <a:spcBef>
                <a:spcPct val="50000"/>
              </a:spcBef>
            </a:pPr>
            <a:fld id="{DC75ABA8-74DD-4667-80FE-C5991E625FC0}" type="slidenum">
              <a:rPr lang="en-US" sz="1000"/>
              <a:pPr algn="l">
                <a:spcBef>
                  <a:spcPct val="50000"/>
                </a:spcBef>
              </a:pPr>
              <a:t>‹#›</a:t>
            </a:fld>
            <a:endParaRPr lang="en-US" sz="1000"/>
          </a:p>
        </p:txBody>
      </p:sp>
      <p:pic>
        <p:nvPicPr>
          <p:cNvPr id="9" name="Picture 8" descr="Logo_ausgetauscht"/>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40420" y="6314460"/>
            <a:ext cx="1417637" cy="388152"/>
          </a:xfrm>
          <a:prstGeom prst="rect">
            <a:avLst/>
          </a:prstGeom>
        </p:spPr>
      </p:pic>
      <p:pic>
        <p:nvPicPr>
          <p:cNvPr id="2" name="Grafik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57515" y="6223091"/>
            <a:ext cx="1308785" cy="522081"/>
          </a:xfrm>
          <a:prstGeom prst="rect">
            <a:avLst/>
          </a:prstGeom>
        </p:spPr>
      </p:pic>
    </p:spTree>
    <p:extLst>
      <p:ext uri="{BB962C8B-B14F-4D97-AF65-F5344CB8AC3E}">
        <p14:creationId xmlns:p14="http://schemas.microsoft.com/office/powerpoint/2010/main" val="106522388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p:titleStyle>
    <p:body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www.niedersachsen.digitale-doerfer.de/mitarbeit-landnew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digitale-doerfer-niedersachsen.de/modellkommunen"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hyperlink" Target="https://www.digitale-doerfer-niedersachsen.de/toolbox/informationen-zu-den-digitale-doerfer-loesungen/"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hyperlink" Target="https://www.digitale-doerfer-niedersachsen.de/hilfe/"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mailto:digitale.doerfer@arl-lg.niedersachsen.de" TargetMode="External"/><Relationship Id="rId3" Type="http://schemas.openxmlformats.org/officeDocument/2006/relationships/hyperlink" Target="https://www.digitale-doerfer-niedersachsen.de/mitmachen/" TargetMode="External"/><Relationship Id="rId7" Type="http://schemas.openxmlformats.org/officeDocument/2006/relationships/hyperlink" Target="mailto:digitale.doerfer@arl-lw.niedersachsen.de"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mailto:Digitale.Doerfer@arl-bs.niedersachsen.de" TargetMode="External"/><Relationship Id="rId5" Type="http://schemas.openxmlformats.org/officeDocument/2006/relationships/hyperlink" Target="mailto:niedersachsen@digitale-chancen.de" TargetMode="External"/><Relationship Id="rId4" Type="http://schemas.openxmlformats.org/officeDocument/2006/relationships/hyperlink" Target="mailto:fabienne.hammer@iese.fraunhofer.de" TargetMode="External"/><Relationship Id="rId9" Type="http://schemas.openxmlformats.org/officeDocument/2006/relationships/hyperlink" Target="mailto:digitale.doerfer@arl-we.niedersachsen.d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hyperlink" Target="https://www.digitale-doerfer-niedersachsen.de/toolbox/informationen-fuer-das-kernteam-vor-ort/social-media-vorlagen/"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hyperlink" Target="https://www.digitale-doerfer-niedersachsen.de/wp-content/uploads/2022/11/In-6-Schritten-zum-DorfFunk-Workshop.pdf"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ww.digitale-doerfer-niedersachsen.de/wp-content/uploads/2023/06/2023_06_20_Benutzerhandbuch-LandNews.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el 3"/>
          <p:cNvSpPr>
            <a:spLocks noGrp="1"/>
          </p:cNvSpPr>
          <p:nvPr>
            <p:ph type="ctrTitle"/>
          </p:nvPr>
        </p:nvSpPr>
        <p:spPr>
          <a:xfrm>
            <a:off x="622300" y="808785"/>
            <a:ext cx="10944000" cy="575913"/>
          </a:xfrm>
        </p:spPr>
        <p:txBody>
          <a:bodyPr/>
          <a:lstStyle/>
          <a:p>
            <a:r>
              <a:rPr lang="de-DE" sz="3600">
                <a:latin typeface="Lato"/>
                <a:ea typeface="Lato"/>
                <a:cs typeface="Lato"/>
              </a:rPr>
              <a:t>Digitale Dörfer Niedersachsen</a:t>
            </a:r>
            <a:br>
              <a:rPr lang="de-DE">
                <a:latin typeface="Lato"/>
              </a:rPr>
            </a:br>
            <a:endParaRPr lang="de-DE" b="0">
              <a:latin typeface="Lato"/>
              <a:ea typeface="Lato"/>
              <a:cs typeface="Lato"/>
            </a:endParaRPr>
          </a:p>
        </p:txBody>
      </p:sp>
      <p:sp>
        <p:nvSpPr>
          <p:cNvPr id="25" name="Rechteck 24"/>
          <p:cNvSpPr/>
          <p:nvPr/>
        </p:nvSpPr>
        <p:spPr bwMode="auto">
          <a:xfrm>
            <a:off x="6384032" y="3830489"/>
            <a:ext cx="936130" cy="648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endParaRPr lang="de-DE">
              <a:latin typeface="Lato Heavy"/>
            </a:endParaRPr>
          </a:p>
        </p:txBody>
      </p:sp>
      <p:pic>
        <p:nvPicPr>
          <p:cNvPr id="26" name="Grafik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0162" y="3807467"/>
            <a:ext cx="2624987" cy="1012587"/>
          </a:xfrm>
          <a:prstGeom prst="rect">
            <a:avLst/>
          </a:prstGeom>
        </p:spPr>
      </p:pic>
      <p:sp>
        <p:nvSpPr>
          <p:cNvPr id="27" name="Untertitel 1"/>
          <p:cNvSpPr>
            <a:spLocks noGrp="1"/>
          </p:cNvSpPr>
          <p:nvPr>
            <p:ph type="subTitle" idx="1"/>
          </p:nvPr>
        </p:nvSpPr>
        <p:spPr>
          <a:xfrm>
            <a:off x="622300" y="1802114"/>
            <a:ext cx="10944000" cy="647622"/>
          </a:xfrm>
        </p:spPr>
        <p:txBody>
          <a:bodyPr/>
          <a:lstStyle/>
          <a:p>
            <a:r>
              <a:rPr lang="de-DE" sz="3200" b="1">
                <a:solidFill>
                  <a:srgbClr val="179C7D"/>
                </a:solidFill>
              </a:rPr>
              <a:t>Arbeiten mit der Digitale Dörfer Plattform</a:t>
            </a:r>
          </a:p>
        </p:txBody>
      </p:sp>
      <p:pic>
        <p:nvPicPr>
          <p:cNvPr id="28" name="Grafik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006" y="2809400"/>
            <a:ext cx="4716955" cy="3008722"/>
          </a:xfrm>
          <a:prstGeom prst="rect">
            <a:avLst/>
          </a:prstGeom>
        </p:spPr>
      </p:pic>
      <p:sp>
        <p:nvSpPr>
          <p:cNvPr id="2" name="Textfeld 2">
            <a:extLst>
              <a:ext uri="{FF2B5EF4-FFF2-40B4-BE49-F238E27FC236}">
                <a16:creationId xmlns:a16="http://schemas.microsoft.com/office/drawing/2014/main" id="{C9616D33-ED32-2E64-D44B-57FA7CFBFE7C}"/>
              </a:ext>
            </a:extLst>
          </p:cNvPr>
          <p:cNvSpPr txBox="1"/>
          <p:nvPr/>
        </p:nvSpPr>
        <p:spPr>
          <a:xfrm>
            <a:off x="518075" y="6537663"/>
            <a:ext cx="1217115" cy="246221"/>
          </a:xfrm>
          <a:prstGeom prst="rect">
            <a:avLst/>
          </a:prstGeom>
          <a:noFill/>
        </p:spPr>
        <p:txBody>
          <a:bodyPr wrap="square" lIns="91440" tIns="45720" rIns="91440" bIns="45720" rtlCol="0" anchor="t">
            <a:spAutoFit/>
          </a:bodyPr>
          <a:lstStyle>
            <a:defPPr>
              <a:defRPr lang="de-DE"/>
            </a:defPPr>
            <a:lvl1pPr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1pPr>
            <a:lvl2pPr marL="4572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2pPr>
            <a:lvl3pPr marL="9144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3pPr>
            <a:lvl4pPr marL="13716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4pPr>
            <a:lvl5pPr marL="18288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5pPr>
            <a:lvl6pPr marL="2286000" algn="l" defTabSz="914400" rtl="0" eaLnBrk="1" latinLnBrk="0" hangingPunct="1">
              <a:defRPr kern="1200">
                <a:solidFill>
                  <a:schemeClr val="tx1"/>
                </a:solidFill>
                <a:latin typeface="Frutiger LT Com 55 Roman" pitchFamily="34" charset="0"/>
                <a:ea typeface="+mn-ea"/>
                <a:cs typeface="+mn-cs"/>
              </a:defRPr>
            </a:lvl6pPr>
            <a:lvl7pPr marL="2743200" algn="l" defTabSz="914400" rtl="0" eaLnBrk="1" latinLnBrk="0" hangingPunct="1">
              <a:defRPr kern="1200">
                <a:solidFill>
                  <a:schemeClr val="tx1"/>
                </a:solidFill>
                <a:latin typeface="Frutiger LT Com 55 Roman" pitchFamily="34" charset="0"/>
                <a:ea typeface="+mn-ea"/>
                <a:cs typeface="+mn-cs"/>
              </a:defRPr>
            </a:lvl7pPr>
            <a:lvl8pPr marL="3200400" algn="l" defTabSz="914400" rtl="0" eaLnBrk="1" latinLnBrk="0" hangingPunct="1">
              <a:defRPr kern="1200">
                <a:solidFill>
                  <a:schemeClr val="tx1"/>
                </a:solidFill>
                <a:latin typeface="Frutiger LT Com 55 Roman" pitchFamily="34" charset="0"/>
                <a:ea typeface="+mn-ea"/>
                <a:cs typeface="+mn-cs"/>
              </a:defRPr>
            </a:lvl8pPr>
            <a:lvl9pPr marL="3657600" algn="l" defTabSz="914400" rtl="0" eaLnBrk="1" latinLnBrk="0" hangingPunct="1">
              <a:defRPr kern="1200">
                <a:solidFill>
                  <a:schemeClr val="tx1"/>
                </a:solidFill>
                <a:latin typeface="Frutiger LT Com 55 Roman" pitchFamily="34" charset="0"/>
                <a:ea typeface="+mn-ea"/>
                <a:cs typeface="+mn-cs"/>
              </a:defRPr>
            </a:lvl9pPr>
          </a:lstStyle>
          <a:p>
            <a:r>
              <a:rPr lang="de-DE" sz="1000" dirty="0">
                <a:latin typeface="Calibri"/>
                <a:cs typeface="Calibri"/>
              </a:rPr>
              <a:t>Stand: 01.02.2024</a:t>
            </a:r>
            <a:endParaRPr lang="de-DE"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9554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EFF053-73A0-813B-B9DE-A6ED5BC89FEE}"/>
              </a:ext>
            </a:extLst>
          </p:cNvPr>
          <p:cNvSpPr>
            <a:spLocks noGrp="1"/>
          </p:cNvSpPr>
          <p:nvPr>
            <p:ph type="title"/>
          </p:nvPr>
        </p:nvSpPr>
        <p:spPr>
          <a:xfrm>
            <a:off x="622300" y="250717"/>
            <a:ext cx="10944000" cy="430887"/>
          </a:xfrm>
        </p:spPr>
        <p:txBody>
          <a:bodyPr/>
          <a:lstStyle/>
          <a:p>
            <a:r>
              <a:rPr lang="de-DE" sz="2800" dirty="0">
                <a:solidFill>
                  <a:srgbClr val="179C7D"/>
                </a:solidFill>
                <a:latin typeface="Lato" panose="020F0502020204030203"/>
              </a:rPr>
              <a:t>LandNews – Team</a:t>
            </a:r>
          </a:p>
        </p:txBody>
      </p:sp>
      <p:sp>
        <p:nvSpPr>
          <p:cNvPr id="3" name="Rectangle 10"/>
          <p:cNvSpPr>
            <a:spLocks noGrp="1"/>
          </p:cNvSpPr>
          <p:nvPr>
            <p:ph idx="1"/>
          </p:nvPr>
        </p:nvSpPr>
        <p:spPr>
          <a:xfrm>
            <a:off x="622300" y="1483901"/>
            <a:ext cx="11233368" cy="1354217"/>
          </a:xfrm>
          <a:prstGeom prst="rect">
            <a:avLst/>
          </a:prstGeom>
          <a:ln w="38100">
            <a:solidFill>
              <a:srgbClr val="179C7D"/>
            </a:solidFill>
          </a:ln>
        </p:spPr>
        <p:txBody>
          <a:bodyPr wrap="square" lIns="91440" tIns="45720" rIns="91440" bIns="45720" anchor="ctr" anchorCtr="0">
            <a:spAutoFit/>
          </a:bodyPr>
          <a:lstStyle/>
          <a:p>
            <a:pPr marL="0" marR="0" lvl="0" indent="0" algn="l" defTabSz="914400" rtl="0" eaLnBrk="1" fontAlgn="auto" latinLnBrk="0" hangingPunct="1">
              <a:lnSpc>
                <a:spcPct val="100000"/>
              </a:lnSpc>
              <a:spcBef>
                <a:spcPts val="0"/>
              </a:spcBef>
              <a:spcAft>
                <a:spcPts val="1200"/>
              </a:spcAft>
              <a:buClr>
                <a:srgbClr val="179C7D"/>
              </a:buClr>
              <a:buSzTx/>
              <a:buNone/>
              <a:tabLst/>
              <a:defRPr/>
            </a:pPr>
            <a:r>
              <a:rPr lang="de-DE" sz="2400" b="1" kern="1200" noProof="0" dirty="0">
                <a:solidFill>
                  <a:srgbClr val="179C7D"/>
                </a:solidFill>
                <a:latin typeface="Lato" panose="020F0502020204030203"/>
                <a:ea typeface="Lato Heavy" charset="0"/>
                <a:cs typeface="Lato Heavy" charset="0"/>
              </a:rPr>
              <a:t>Aufgaben</a:t>
            </a:r>
          </a:p>
          <a:p>
            <a:pPr marR="0" lvl="0" algn="l" defTabSz="914400" rtl="0" eaLnBrk="1" fontAlgn="auto" latinLnBrk="0" hangingPunct="1">
              <a:lnSpc>
                <a:spcPct val="100000"/>
              </a:lnSpc>
              <a:spcBef>
                <a:spcPts val="0"/>
              </a:spcBef>
              <a:spcAft>
                <a:spcPts val="1200"/>
              </a:spcAft>
              <a:buClr>
                <a:srgbClr val="179C7D"/>
              </a:buClr>
              <a:buSzTx/>
              <a:buFont typeface="Wingdings" panose="05000000000000000000" pitchFamily="2" charset="2"/>
              <a:buChar char="Ø"/>
              <a:tabLst/>
              <a:defRPr/>
            </a:pPr>
            <a:r>
              <a:rPr lang="de-DE" sz="2400" kern="1200" dirty="0">
                <a:solidFill>
                  <a:srgbClr val="000000"/>
                </a:solidFill>
                <a:latin typeface="Lato" panose="020F0502020204030203"/>
                <a:ea typeface="Lato Heavy" charset="0"/>
                <a:cs typeface="Lato Heavy" charset="0"/>
              </a:rPr>
              <a:t>Informationen, die als </a:t>
            </a:r>
            <a:r>
              <a:rPr lang="de-DE" sz="2400" b="1" kern="1200" dirty="0">
                <a:solidFill>
                  <a:srgbClr val="179C7D"/>
                </a:solidFill>
                <a:latin typeface="Lato" panose="020F0502020204030203"/>
                <a:ea typeface="Lato Heavy" charset="0"/>
                <a:cs typeface="Lato Heavy" charset="0"/>
              </a:rPr>
              <a:t>Aktuelles</a:t>
            </a:r>
            <a:r>
              <a:rPr lang="de-DE" sz="2400" kern="1200" dirty="0">
                <a:solidFill>
                  <a:srgbClr val="000000"/>
                </a:solidFill>
                <a:latin typeface="Lato" panose="020F0502020204030203"/>
                <a:ea typeface="Lato Heavy" charset="0"/>
                <a:cs typeface="Lato Heavy" charset="0"/>
              </a:rPr>
              <a:t> und </a:t>
            </a:r>
            <a:r>
              <a:rPr lang="de-DE" sz="2400" b="1" kern="1200" dirty="0">
                <a:solidFill>
                  <a:srgbClr val="179C7D"/>
                </a:solidFill>
                <a:latin typeface="Lato" panose="020F0502020204030203"/>
                <a:ea typeface="Lato Heavy" charset="0"/>
                <a:cs typeface="Lato Heavy" charset="0"/>
              </a:rPr>
              <a:t>Termine</a:t>
            </a:r>
            <a:r>
              <a:rPr lang="de-DE" sz="2400" kern="1200" dirty="0">
                <a:solidFill>
                  <a:srgbClr val="000000"/>
                </a:solidFill>
                <a:latin typeface="Lato" panose="020F0502020204030203"/>
                <a:ea typeface="Lato Heavy" charset="0"/>
                <a:cs typeface="Lato Heavy" charset="0"/>
              </a:rPr>
              <a:t> eingestellt werden sollen, sammeln und veröffentlichen</a:t>
            </a:r>
            <a:endParaRPr lang="de-DE" sz="2400" kern="1200" noProof="0" dirty="0">
              <a:solidFill>
                <a:srgbClr val="000000"/>
              </a:solidFill>
              <a:latin typeface="Lato" panose="020F0502020204030203"/>
              <a:ea typeface="Lato Heavy" charset="0"/>
              <a:cs typeface="Lato Heavy" charset="0"/>
            </a:endParaRPr>
          </a:p>
        </p:txBody>
      </p:sp>
      <p:sp>
        <p:nvSpPr>
          <p:cNvPr id="4" name="Rectangle 10"/>
          <p:cNvSpPr txBox="1">
            <a:spLocks/>
          </p:cNvSpPr>
          <p:nvPr/>
        </p:nvSpPr>
        <p:spPr bwMode="auto">
          <a:xfrm>
            <a:off x="622300" y="3239542"/>
            <a:ext cx="11233368" cy="2246769"/>
          </a:xfrm>
          <a:prstGeom prst="rect">
            <a:avLst/>
          </a:prstGeom>
          <a:noFill/>
          <a:ln w="38100">
            <a:solidFill>
              <a:srgbClr val="179C7D"/>
            </a:solidFill>
          </a:ln>
          <a:effectLst/>
        </p:spPr>
        <p:txBody>
          <a:bodyPr vert="horz" wrap="square" lIns="91440" tIns="45720" rIns="91440" bIns="45720" numCol="1" anchor="ctr" anchorCtr="0" compatLnSpc="1">
            <a:prstTxWarp prst="textNoShape">
              <a:avLst/>
            </a:prstTxWarp>
            <a:spAutoFit/>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0" indent="0" defTabSz="914400" fontAlgn="auto">
              <a:spcBef>
                <a:spcPts val="0"/>
              </a:spcBef>
              <a:spcAft>
                <a:spcPts val="1200"/>
              </a:spcAft>
              <a:buClr>
                <a:srgbClr val="179C7D"/>
              </a:buClr>
              <a:buFont typeface="Wingdings" pitchFamily="2" charset="2"/>
              <a:buNone/>
              <a:defRPr/>
            </a:pPr>
            <a:r>
              <a:rPr lang="de-DE" sz="2400" b="1" kern="1200">
                <a:solidFill>
                  <a:srgbClr val="179C7D"/>
                </a:solidFill>
                <a:latin typeface="Lato" panose="020F0502020204030203"/>
                <a:ea typeface="Lato Heavy" charset="0"/>
                <a:cs typeface="Lato Heavy" charset="0"/>
              </a:rPr>
              <a:t>Organisation</a:t>
            </a:r>
          </a:p>
          <a:p>
            <a:pPr defTabSz="914400" fontAlgn="auto">
              <a:spcBef>
                <a:spcPts val="0"/>
              </a:spcBef>
              <a:spcAft>
                <a:spcPts val="1200"/>
              </a:spcAft>
              <a:buClr>
                <a:srgbClr val="179C7D"/>
              </a:buClr>
              <a:buFont typeface="Wingdings" pitchFamily="2" charset="2"/>
              <a:buChar char="Ø"/>
              <a:defRPr/>
            </a:pPr>
            <a:r>
              <a:rPr lang="de-DE" sz="2400" kern="1200">
                <a:solidFill>
                  <a:srgbClr val="000000"/>
                </a:solidFill>
                <a:latin typeface="Lato" panose="020F0502020204030203"/>
                <a:ea typeface="Lato Heavy" charset="0"/>
                <a:cs typeface="Lato Heavy" charset="0"/>
              </a:rPr>
              <a:t>Anlegen einer gemeinsamen E-Mail-Adresse, über die Post-Wünsche gesammelt werden können</a:t>
            </a:r>
          </a:p>
          <a:p>
            <a:pPr defTabSz="914400" fontAlgn="auto">
              <a:spcBef>
                <a:spcPts val="0"/>
              </a:spcBef>
              <a:spcAft>
                <a:spcPts val="1200"/>
              </a:spcAft>
              <a:buClr>
                <a:srgbClr val="179C7D"/>
              </a:buClr>
              <a:buFont typeface="Wingdings" pitchFamily="2" charset="2"/>
              <a:buChar char="Ø"/>
              <a:defRPr/>
            </a:pPr>
            <a:r>
              <a:rPr lang="de-DE" sz="2400">
                <a:solidFill>
                  <a:srgbClr val="000000"/>
                </a:solidFill>
                <a:latin typeface="Lato" panose="020F0502020204030203"/>
                <a:ea typeface="Lato Heavy" charset="0"/>
                <a:cs typeface="Lato Heavy" charset="0"/>
              </a:rPr>
              <a:t>Klären von Zuständigkeiten, wer welche Informationen postet oder wann gepostet wird</a:t>
            </a:r>
            <a:endParaRPr lang="de-DE" sz="2400" kern="1200">
              <a:solidFill>
                <a:srgbClr val="000000"/>
              </a:solidFill>
              <a:latin typeface="Lato" panose="020F0502020204030203"/>
              <a:ea typeface="Lato Heavy" charset="0"/>
              <a:cs typeface="Lato Heavy" charset="0"/>
            </a:endParaRPr>
          </a:p>
        </p:txBody>
      </p:sp>
    </p:spTree>
    <p:extLst>
      <p:ext uri="{BB962C8B-B14F-4D97-AF65-F5344CB8AC3E}">
        <p14:creationId xmlns:p14="http://schemas.microsoft.com/office/powerpoint/2010/main" val="42773204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Grp="1"/>
          </p:cNvSpPr>
          <p:nvPr>
            <p:ph idx="1"/>
          </p:nvPr>
        </p:nvSpPr>
        <p:spPr>
          <a:xfrm>
            <a:off x="737914" y="4869944"/>
            <a:ext cx="10623769" cy="923330"/>
          </a:xfrm>
          <a:prstGeom prst="rect">
            <a:avLst/>
          </a:prstGeom>
          <a:ln w="38100">
            <a:solidFill>
              <a:srgbClr val="179C7D"/>
            </a:solidFill>
          </a:ln>
        </p:spPr>
        <p:txBody>
          <a:bodyPr wrap="square" lIns="91440" tIns="45720" rIns="91440" bIns="45720" anchor="ctr" anchorCtr="0">
            <a:spAutoFit/>
          </a:bodyPr>
          <a:lstStyle/>
          <a:p>
            <a:pPr>
              <a:buFont typeface="Wingdings" panose="05000000000000000000" pitchFamily="2" charset="2"/>
              <a:buChar char="Ø"/>
            </a:pPr>
            <a:r>
              <a:rPr lang="de-DE" dirty="0">
                <a:latin typeface="Lato" panose="020F0502020204030203"/>
              </a:rPr>
              <a:t>Generell ist es sinnvoll, für Vereine, Einrichtungen etc. die Mitarbeit nicht an Personen zu binden, sondern an die Einrichtung, damit eine Übergabe bei Personalwechsel keine Probleme bereitet. Dafür einfach bei der Anmeldung den Namen des Vereins oder der Einrichtung angeben.</a:t>
            </a:r>
          </a:p>
        </p:txBody>
      </p:sp>
      <p:sp>
        <p:nvSpPr>
          <p:cNvPr id="3" name="Titel 1">
            <a:extLst>
              <a:ext uri="{FF2B5EF4-FFF2-40B4-BE49-F238E27FC236}">
                <a16:creationId xmlns:a16="http://schemas.microsoft.com/office/drawing/2014/main" id="{C6EFF053-73A0-813B-B9DE-A6ED5BC89FEE}"/>
              </a:ext>
            </a:extLst>
          </p:cNvPr>
          <p:cNvSpPr txBox="1">
            <a:spLocks/>
          </p:cNvSpPr>
          <p:nvPr/>
        </p:nvSpPr>
        <p:spPr bwMode="auto">
          <a:xfrm>
            <a:off x="622300" y="227567"/>
            <a:ext cx="10944000"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kern="0" dirty="0">
                <a:solidFill>
                  <a:srgbClr val="179C7D"/>
                </a:solidFill>
                <a:latin typeface="Lato" panose="020F0502020204030203"/>
              </a:rPr>
              <a:t>LandNews – Zur Mitarbeit anmelden</a:t>
            </a:r>
          </a:p>
        </p:txBody>
      </p:sp>
      <p:pic>
        <p:nvPicPr>
          <p:cNvPr id="4" name="Grafik 3"/>
          <p:cNvPicPr>
            <a:picLocks noChangeAspect="1"/>
          </p:cNvPicPr>
          <p:nvPr/>
        </p:nvPicPr>
        <p:blipFill>
          <a:blip r:embed="rId3"/>
          <a:stretch>
            <a:fillRect/>
          </a:stretch>
        </p:blipFill>
        <p:spPr>
          <a:xfrm>
            <a:off x="622300" y="908720"/>
            <a:ext cx="7656592" cy="3566955"/>
          </a:xfrm>
          <a:prstGeom prst="rect">
            <a:avLst/>
          </a:prstGeom>
        </p:spPr>
      </p:pic>
      <p:sp>
        <p:nvSpPr>
          <p:cNvPr id="5" name="Rechteck 4"/>
          <p:cNvSpPr/>
          <p:nvPr/>
        </p:nvSpPr>
        <p:spPr bwMode="auto">
          <a:xfrm>
            <a:off x="3287688" y="2996952"/>
            <a:ext cx="4608512" cy="1152128"/>
          </a:xfrm>
          <a:prstGeom prst="rect">
            <a:avLst/>
          </a:prstGeom>
          <a:solidFill>
            <a:srgbClr val="E9EEC4"/>
          </a:solidFill>
          <a:ln w="9525" algn="ctr">
            <a:noFill/>
            <a:miter lim="800000"/>
            <a:headEnd/>
            <a:tailEnd/>
          </a:ln>
          <a:effectLst/>
        </p:spPr>
        <p:txBody>
          <a:bodyPr wrap="square" lIns="72000" tIns="54000" rIns="72000" bIns="54000" rtlCol="0" anchor="ctr">
            <a:spAutoFit/>
          </a:bodyPr>
          <a:lstStyle/>
          <a:p>
            <a:pPr marL="215900" indent="-215900" algn="ctr">
              <a:spcAft>
                <a:spcPts val="563"/>
              </a:spcAft>
              <a:buClr>
                <a:schemeClr val="tx2"/>
              </a:buClr>
            </a:pPr>
            <a:endParaRPr lang="de-DE" sz="1400" dirty="0"/>
          </a:p>
        </p:txBody>
      </p:sp>
      <p:sp>
        <p:nvSpPr>
          <p:cNvPr id="6" name="Rechteck 5"/>
          <p:cNvSpPr/>
          <p:nvPr/>
        </p:nvSpPr>
        <p:spPr bwMode="auto">
          <a:xfrm>
            <a:off x="3287688" y="2094293"/>
            <a:ext cx="3672408" cy="902659"/>
          </a:xfrm>
          <a:prstGeom prst="rect">
            <a:avLst/>
          </a:prstGeom>
          <a:solidFill>
            <a:srgbClr val="E9EEC4"/>
          </a:solidFill>
          <a:ln w="9525" algn="ctr">
            <a:noFill/>
            <a:miter lim="800000"/>
            <a:headEnd/>
            <a:tailEnd/>
          </a:ln>
          <a:effectLst/>
        </p:spPr>
        <p:txBody>
          <a:bodyPr wrap="square" lIns="72000" tIns="54000" rIns="72000" bIns="54000" rtlCol="0" anchor="ctr">
            <a:spAutoFit/>
          </a:bodyPr>
          <a:lstStyle/>
          <a:p>
            <a:pPr marL="215900" indent="-215900" algn="ctr">
              <a:spcAft>
                <a:spcPts val="563"/>
              </a:spcAft>
              <a:buClr>
                <a:schemeClr val="tx2"/>
              </a:buClr>
            </a:pPr>
            <a:endParaRPr lang="de-DE" sz="1400" dirty="0"/>
          </a:p>
        </p:txBody>
      </p:sp>
      <p:sp>
        <p:nvSpPr>
          <p:cNvPr id="7" name="Rechteck 6"/>
          <p:cNvSpPr/>
          <p:nvPr/>
        </p:nvSpPr>
        <p:spPr>
          <a:xfrm>
            <a:off x="3431704" y="3140968"/>
            <a:ext cx="4320480" cy="646331"/>
          </a:xfrm>
          <a:prstGeom prst="rect">
            <a:avLst/>
          </a:prstGeom>
          <a:solidFill>
            <a:srgbClr val="E9EEC4"/>
          </a:solidFill>
        </p:spPr>
        <p:txBody>
          <a:bodyPr wrap="square">
            <a:spAutoFit/>
          </a:bodyPr>
          <a:lstStyle/>
          <a:p>
            <a:r>
              <a:rPr lang="de-DE" b="1" dirty="0">
                <a:solidFill>
                  <a:srgbClr val="008035"/>
                </a:solidFill>
                <a:latin typeface="Lato" panose="020F0502020204030203"/>
                <a:hlinkClick r:id="rId4"/>
              </a:rPr>
              <a:t>https://www.niedersachsen.digitale-doerfer.de/mitarbeit-landnews/</a:t>
            </a:r>
            <a:endParaRPr lang="de-DE" b="1" dirty="0">
              <a:solidFill>
                <a:srgbClr val="008035"/>
              </a:solidFill>
              <a:latin typeface="Lato" panose="020F0502020204030203"/>
            </a:endParaRPr>
          </a:p>
        </p:txBody>
      </p:sp>
    </p:spTree>
    <p:extLst>
      <p:ext uri="{BB962C8B-B14F-4D97-AF65-F5344CB8AC3E}">
        <p14:creationId xmlns:p14="http://schemas.microsoft.com/office/powerpoint/2010/main" val="8734974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EFF053-73A0-813B-B9DE-A6ED5BC89FEE}"/>
              </a:ext>
            </a:extLst>
          </p:cNvPr>
          <p:cNvSpPr txBox="1">
            <a:spLocks/>
          </p:cNvSpPr>
          <p:nvPr/>
        </p:nvSpPr>
        <p:spPr bwMode="auto">
          <a:xfrm>
            <a:off x="622300" y="227567"/>
            <a:ext cx="10944000" cy="861774"/>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kern="0" dirty="0">
                <a:solidFill>
                  <a:srgbClr val="179C7D"/>
                </a:solidFill>
                <a:latin typeface="Lato" panose="020F0502020204030203"/>
              </a:rPr>
              <a:t>LandNews –</a:t>
            </a:r>
          </a:p>
          <a:p>
            <a:pPr>
              <a:buFontTx/>
            </a:pPr>
            <a:r>
              <a:rPr lang="de-DE" sz="2800" kern="0" dirty="0">
                <a:solidFill>
                  <a:srgbClr val="179C7D"/>
                </a:solidFill>
                <a:latin typeface="Lato" panose="020F0502020204030203"/>
              </a:rPr>
              <a:t>In welche Kategorie gehört meine Info?</a:t>
            </a: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0020" y="1605532"/>
            <a:ext cx="8928559" cy="3600635"/>
          </a:xfrm>
          <a:prstGeom prst="rect">
            <a:avLst/>
          </a:prstGeom>
        </p:spPr>
      </p:pic>
    </p:spTree>
    <p:extLst>
      <p:ext uri="{BB962C8B-B14F-4D97-AF65-F5344CB8AC3E}">
        <p14:creationId xmlns:p14="http://schemas.microsoft.com/office/powerpoint/2010/main" val="36300241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8784459" cy="861774"/>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chemeClr val="tx2"/>
                </a:solidFill>
                <a:latin typeface="Lato" panose="020F0502020204030203"/>
              </a:rPr>
              <a:t>Angebote des Projekts – Modellkommunen &amp; Digitaler Schaukasten</a:t>
            </a:r>
          </a:p>
        </p:txBody>
      </p:sp>
      <p:sp>
        <p:nvSpPr>
          <p:cNvPr id="3" name="Textfeld 2"/>
          <p:cNvSpPr txBox="1"/>
          <p:nvPr/>
        </p:nvSpPr>
        <p:spPr>
          <a:xfrm>
            <a:off x="622301" y="4136141"/>
            <a:ext cx="7294179" cy="1908215"/>
          </a:xfrm>
          <a:prstGeom prst="rect">
            <a:avLst/>
          </a:prstGeom>
          <a:noFill/>
          <a:ln w="38100">
            <a:solidFill>
              <a:srgbClr val="179C7D"/>
            </a:solidFill>
          </a:ln>
        </p:spPr>
        <p:txBody>
          <a:bodyPr wrap="square" lIns="91440" tIns="45720" rIns="91440" bIns="45720" rtlCol="0" anchor="t">
            <a:spAutoFit/>
          </a:bodyPr>
          <a:lstStyle/>
          <a:p>
            <a:pPr lvl="0" fontAlgn="auto">
              <a:lnSpc>
                <a:spcPct val="90000"/>
              </a:lnSpc>
              <a:spcBef>
                <a:spcPts val="0"/>
              </a:spcBef>
              <a:spcAft>
                <a:spcPts val="1200"/>
              </a:spcAft>
              <a:buClr>
                <a:srgbClr val="179C7D"/>
              </a:buClr>
              <a:defRPr/>
            </a:pPr>
            <a:r>
              <a:rPr lang="de-DE" sz="2000" b="1" dirty="0">
                <a:solidFill>
                  <a:srgbClr val="179C7D"/>
                </a:solidFill>
                <a:latin typeface="Lato" panose="020F0502020204030203"/>
              </a:rPr>
              <a:t>Freigeschaltete Kommunen können sich als </a:t>
            </a:r>
            <a:r>
              <a:rPr lang="de-DE" sz="2000" b="1" dirty="0">
                <a:solidFill>
                  <a:srgbClr val="179C7D"/>
                </a:solidFill>
                <a:latin typeface="Lato" panose="020F0502020204030203"/>
                <a:hlinkClick r:id="rId3"/>
              </a:rPr>
              <a:t>Modell-kommunen</a:t>
            </a:r>
            <a:r>
              <a:rPr lang="de-DE" sz="2000" b="1" dirty="0">
                <a:solidFill>
                  <a:srgbClr val="179C7D"/>
                </a:solidFill>
                <a:latin typeface="Lato" panose="020F0502020204030203"/>
              </a:rPr>
              <a:t> bewerben und bekommen die Technik aus Projektmitteln gestellt.</a:t>
            </a:r>
          </a:p>
          <a:p>
            <a:pPr lvl="0" fontAlgn="auto">
              <a:lnSpc>
                <a:spcPct val="90000"/>
              </a:lnSpc>
              <a:spcBef>
                <a:spcPts val="0"/>
              </a:spcBef>
              <a:spcAft>
                <a:spcPts val="0"/>
              </a:spcAft>
              <a:buClr>
                <a:srgbClr val="179C7D"/>
              </a:buClr>
              <a:defRPr/>
            </a:pPr>
            <a:r>
              <a:rPr lang="de-DE" sz="2000" b="1" dirty="0">
                <a:solidFill>
                  <a:srgbClr val="179C7D"/>
                </a:solidFill>
                <a:latin typeface="Lato" panose="020F0502020204030203"/>
              </a:rPr>
              <a:t>Modellkommunen sind Leuchttürme der guten Umsetzung und werden Teil des Netzwerks Digitale Dörfer Niedersachsen.</a:t>
            </a:r>
          </a:p>
        </p:txBody>
      </p:sp>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0345" y="1027326"/>
            <a:ext cx="3331779" cy="4997669"/>
          </a:xfrm>
          <a:prstGeom prst="rect">
            <a:avLst/>
          </a:prstGeom>
        </p:spPr>
      </p:pic>
      <p:sp>
        <p:nvSpPr>
          <p:cNvPr id="5" name="AutoShape 2" descr="https://euc-powerpoint.officeapps.live.com/pods/GetClipboardImage.ashx?Id=681d7baa-411f-484e-b961-1ccb1dec78ac&amp;DC=PSE1&amp;pkey=9d90e3b4-be43-4245-9807-472745dbf9c0&amp;wdwaccluster=PSE1"/>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 name="Rechteck 5"/>
          <p:cNvSpPr/>
          <p:nvPr/>
        </p:nvSpPr>
        <p:spPr>
          <a:xfrm>
            <a:off x="5974813" y="3244334"/>
            <a:ext cx="242374" cy="369332"/>
          </a:xfrm>
          <a:prstGeom prst="rect">
            <a:avLst/>
          </a:prstGeom>
        </p:spPr>
        <p:txBody>
          <a:bodyPr wrap="none">
            <a:spAutoFit/>
          </a:bodyPr>
          <a:lstStyle/>
          <a:p>
            <a:r>
              <a:rPr lang="de-DE">
                <a:solidFill>
                  <a:srgbClr val="000000"/>
                </a:solidFill>
                <a:latin typeface="Times New Roman" panose="02020603050405020304" pitchFamily="18" charset="0"/>
              </a:rPr>
              <a:t> </a:t>
            </a:r>
            <a:endParaRPr lang="de-DE"/>
          </a:p>
        </p:txBody>
      </p:sp>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300" y="1590354"/>
            <a:ext cx="2992651" cy="1935806"/>
          </a:xfrm>
          <a:prstGeom prst="rect">
            <a:avLst/>
          </a:prstGeom>
        </p:spPr>
      </p:pic>
      <p:sp>
        <p:nvSpPr>
          <p:cNvPr id="8" name="TextBox 1"/>
          <p:cNvSpPr txBox="1"/>
          <p:nvPr/>
        </p:nvSpPr>
        <p:spPr>
          <a:xfrm rot="16200000">
            <a:off x="10145041" y="4653455"/>
            <a:ext cx="2849318" cy="230832"/>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40000"/>
              </a:spcAft>
              <a:buClrTx/>
              <a:buSzTx/>
              <a:buFont typeface="Wingdings" pitchFamily="2" charset="2"/>
              <a:buNone/>
              <a:tabLst/>
              <a:defRPr/>
            </a:pPr>
            <a:r>
              <a:rPr kumimoji="0" lang="de-DE" sz="900" b="0" i="0" u="none" strike="noStrike" kern="1200" cap="none" spc="0" normalizeH="0" baseline="0" noProof="0">
                <a:ln>
                  <a:noFill/>
                </a:ln>
                <a:solidFill>
                  <a:srgbClr val="000000">
                    <a:lumMod val="50000"/>
                  </a:srgbClr>
                </a:solidFill>
                <a:effectLst/>
                <a:uLnTx/>
                <a:uFillTx/>
                <a:latin typeface="Lato" panose="020F0502020204030203"/>
              </a:rPr>
              <a:t>1. Digitaler Schaukasten in Bremke © Sabine Eidam</a:t>
            </a:r>
          </a:p>
        </p:txBody>
      </p:sp>
      <p:sp>
        <p:nvSpPr>
          <p:cNvPr id="9" name="Textfeld 8"/>
          <p:cNvSpPr txBox="1"/>
          <p:nvPr/>
        </p:nvSpPr>
        <p:spPr>
          <a:xfrm>
            <a:off x="3614952" y="1289072"/>
            <a:ext cx="4301528" cy="2585323"/>
          </a:xfrm>
          <a:prstGeom prst="rect">
            <a:avLst/>
          </a:prstGeom>
          <a:noFill/>
          <a:ln w="38100">
            <a:solidFill>
              <a:srgbClr val="179C7D"/>
            </a:solidFill>
          </a:ln>
        </p:spPr>
        <p:txBody>
          <a:bodyPr wrap="square" lIns="91440" tIns="45720" rIns="91440" bIns="45720" rtlCol="0" anchor="t">
            <a:spAutoFit/>
          </a:bodyPr>
          <a:lstStyle/>
          <a:p>
            <a:pPr marL="342900" lvl="0" indent="-342900" fontAlgn="auto">
              <a:lnSpc>
                <a:spcPct val="90000"/>
              </a:lnSpc>
              <a:spcBef>
                <a:spcPts val="0"/>
              </a:spcBef>
              <a:spcAft>
                <a:spcPts val="0"/>
              </a:spcAft>
              <a:buClr>
                <a:srgbClr val="179C7D"/>
              </a:buClr>
              <a:buFont typeface="Wingdings" panose="05000000000000000000" pitchFamily="2" charset="2"/>
              <a:buChar char="Ø"/>
              <a:defRPr/>
            </a:pPr>
            <a:r>
              <a:rPr lang="de-DE" sz="2000" b="1">
                <a:solidFill>
                  <a:srgbClr val="000000">
                    <a:lumMod val="50000"/>
                  </a:srgbClr>
                </a:solidFill>
                <a:latin typeface="Lato" panose="020F0502020204030203"/>
              </a:rPr>
              <a:t>Neuigkeiten direkt in den Dorfalltag bringen</a:t>
            </a:r>
          </a:p>
          <a:p>
            <a:pPr marL="342900" lvl="0" indent="-342900" fontAlgn="auto">
              <a:lnSpc>
                <a:spcPct val="90000"/>
              </a:lnSpc>
              <a:spcBef>
                <a:spcPts val="0"/>
              </a:spcBef>
              <a:spcAft>
                <a:spcPts val="0"/>
              </a:spcAft>
              <a:buClr>
                <a:srgbClr val="179C7D"/>
              </a:buClr>
              <a:buFont typeface="Wingdings" panose="05000000000000000000" pitchFamily="2" charset="2"/>
              <a:buChar char="Ø"/>
              <a:defRPr/>
            </a:pPr>
            <a:endParaRPr lang="de-DE" sz="2000" b="1">
              <a:solidFill>
                <a:srgbClr val="000000">
                  <a:lumMod val="50000"/>
                </a:srgbClr>
              </a:solidFill>
              <a:latin typeface="Lato" panose="020F0502020204030203"/>
            </a:endParaRPr>
          </a:p>
          <a:p>
            <a:pPr marL="342900" lvl="0" indent="-342900" fontAlgn="auto">
              <a:lnSpc>
                <a:spcPct val="90000"/>
              </a:lnSpc>
              <a:spcBef>
                <a:spcPts val="0"/>
              </a:spcBef>
              <a:spcAft>
                <a:spcPts val="0"/>
              </a:spcAft>
              <a:buClr>
                <a:srgbClr val="179C7D"/>
              </a:buClr>
              <a:buFont typeface="Wingdings" panose="05000000000000000000" pitchFamily="2" charset="2"/>
              <a:buChar char="Ø"/>
              <a:defRPr/>
            </a:pPr>
            <a:r>
              <a:rPr lang="de-DE" sz="2000" b="1">
                <a:solidFill>
                  <a:srgbClr val="000000">
                    <a:lumMod val="50000"/>
                  </a:srgbClr>
                </a:solidFill>
                <a:latin typeface="Lato" panose="020F0502020204030203"/>
              </a:rPr>
              <a:t>Ankündigungen sichtbar machen</a:t>
            </a:r>
          </a:p>
          <a:p>
            <a:pPr marL="342900" lvl="0" indent="-342900" fontAlgn="auto">
              <a:lnSpc>
                <a:spcPct val="90000"/>
              </a:lnSpc>
              <a:spcBef>
                <a:spcPts val="0"/>
              </a:spcBef>
              <a:spcAft>
                <a:spcPts val="0"/>
              </a:spcAft>
              <a:buClr>
                <a:srgbClr val="179C7D"/>
              </a:buClr>
              <a:buFont typeface="Wingdings" panose="05000000000000000000" pitchFamily="2" charset="2"/>
              <a:buChar char="Ø"/>
              <a:defRPr/>
            </a:pPr>
            <a:endParaRPr lang="de-DE" sz="2000" b="1">
              <a:solidFill>
                <a:srgbClr val="000000">
                  <a:lumMod val="50000"/>
                </a:srgbClr>
              </a:solidFill>
              <a:latin typeface="Lato" panose="020F0502020204030203"/>
            </a:endParaRPr>
          </a:p>
          <a:p>
            <a:pPr marL="342900" lvl="0" indent="-342900" fontAlgn="auto">
              <a:lnSpc>
                <a:spcPct val="90000"/>
              </a:lnSpc>
              <a:spcBef>
                <a:spcPts val="0"/>
              </a:spcBef>
              <a:spcAft>
                <a:spcPts val="0"/>
              </a:spcAft>
              <a:buClr>
                <a:srgbClr val="179C7D"/>
              </a:buClr>
              <a:buFont typeface="Wingdings" panose="05000000000000000000" pitchFamily="2" charset="2"/>
              <a:buChar char="Ø"/>
              <a:defRPr/>
            </a:pPr>
            <a:r>
              <a:rPr lang="de-DE" sz="2000" b="1">
                <a:solidFill>
                  <a:srgbClr val="000000">
                    <a:lumMod val="50000"/>
                  </a:srgbClr>
                </a:solidFill>
                <a:latin typeface="Lato" panose="020F0502020204030203"/>
              </a:rPr>
              <a:t>Menschen erreichen, die bisher wenig Kontakt mit der digitalen Welt haben</a:t>
            </a:r>
          </a:p>
        </p:txBody>
      </p:sp>
    </p:spTree>
    <p:extLst>
      <p:ext uri="{BB962C8B-B14F-4D97-AF65-F5344CB8AC3E}">
        <p14:creationId xmlns:p14="http://schemas.microsoft.com/office/powerpoint/2010/main" val="3306837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EFF053-73A0-813B-B9DE-A6ED5BC89FEE}"/>
              </a:ext>
            </a:extLst>
          </p:cNvPr>
          <p:cNvSpPr>
            <a:spLocks noGrp="1"/>
          </p:cNvSpPr>
          <p:nvPr>
            <p:ph type="title"/>
          </p:nvPr>
        </p:nvSpPr>
        <p:spPr>
          <a:xfrm>
            <a:off x="622300" y="250717"/>
            <a:ext cx="10944000" cy="430887"/>
          </a:xfrm>
        </p:spPr>
        <p:txBody>
          <a:bodyPr/>
          <a:lstStyle/>
          <a:p>
            <a:r>
              <a:rPr lang="de-DE" sz="2800">
                <a:solidFill>
                  <a:srgbClr val="179C7D"/>
                </a:solidFill>
                <a:latin typeface="Lato" panose="020F0502020204030203"/>
              </a:rPr>
              <a:t>Noch Fragen offen?</a:t>
            </a:r>
          </a:p>
        </p:txBody>
      </p:sp>
      <p:sp>
        <p:nvSpPr>
          <p:cNvPr id="3" name="Rectangle 10"/>
          <p:cNvSpPr>
            <a:spLocks noGrp="1"/>
          </p:cNvSpPr>
          <p:nvPr>
            <p:ph idx="1"/>
          </p:nvPr>
        </p:nvSpPr>
        <p:spPr>
          <a:xfrm>
            <a:off x="622300" y="1916832"/>
            <a:ext cx="7669283" cy="2985433"/>
          </a:xfrm>
          <a:prstGeom prst="rect">
            <a:avLst/>
          </a:prstGeom>
          <a:ln w="38100">
            <a:solidFill>
              <a:srgbClr val="179C7D"/>
            </a:solidFill>
          </a:ln>
        </p:spPr>
        <p:txBody>
          <a:bodyPr wrap="square" lIns="91440" tIns="45720" rIns="91440" bIns="45720" anchor="ctr" anchorCtr="0">
            <a:spAutoFit/>
          </a:bodyPr>
          <a:lstStyle/>
          <a:p>
            <a:pPr marL="0" marR="0" lvl="0" indent="0" algn="l" defTabSz="914400" rtl="0" eaLnBrk="1" fontAlgn="auto" latinLnBrk="0" hangingPunct="1">
              <a:lnSpc>
                <a:spcPct val="100000"/>
              </a:lnSpc>
              <a:spcBef>
                <a:spcPts val="0"/>
              </a:spcBef>
              <a:spcAft>
                <a:spcPts val="1200"/>
              </a:spcAft>
              <a:buClr>
                <a:srgbClr val="179C7D"/>
              </a:buClr>
              <a:buSzTx/>
              <a:buNone/>
              <a:tabLst/>
              <a:defRPr/>
            </a:pPr>
            <a:r>
              <a:rPr lang="de-DE" sz="2400" b="1" kern="1200" noProof="0" dirty="0">
                <a:solidFill>
                  <a:srgbClr val="179C7D"/>
                </a:solidFill>
                <a:latin typeface="Lato" panose="020F0502020204030203"/>
                <a:ea typeface="Lato Heavy" charset="0"/>
                <a:cs typeface="Lato Heavy" charset="0"/>
              </a:rPr>
              <a:t>Hilfe</a:t>
            </a:r>
          </a:p>
          <a:p>
            <a:pPr lvl="0" defTabSz="914400" fontAlgn="auto">
              <a:spcBef>
                <a:spcPts val="0"/>
              </a:spcBef>
              <a:spcAft>
                <a:spcPts val="1200"/>
              </a:spcAft>
              <a:buClr>
                <a:srgbClr val="179C7D"/>
              </a:buClr>
              <a:buFont typeface="Wingdings" panose="05000000000000000000" pitchFamily="2" charset="2"/>
              <a:buChar char="Ø"/>
              <a:defRPr/>
            </a:pPr>
            <a:r>
              <a:rPr lang="de-DE" sz="2400" kern="1200" dirty="0">
                <a:solidFill>
                  <a:srgbClr val="000000"/>
                </a:solidFill>
                <a:latin typeface="Lato" panose="020F0502020204030203"/>
                <a:ea typeface="Lato Heavy" charset="0"/>
                <a:cs typeface="Lato Heavy" charset="0"/>
              </a:rPr>
              <a:t>In der </a:t>
            </a:r>
            <a:r>
              <a:rPr lang="de-DE" sz="2400" kern="1200" dirty="0">
                <a:solidFill>
                  <a:srgbClr val="000000"/>
                </a:solidFill>
                <a:latin typeface="Lato" panose="020F0502020204030203"/>
                <a:ea typeface="Lato Heavy" charset="0"/>
                <a:cs typeface="Lato Heavy" charset="0"/>
                <a:hlinkClick r:id="rId3"/>
              </a:rPr>
              <a:t>Toolbox</a:t>
            </a:r>
            <a:r>
              <a:rPr lang="de-DE" sz="2400" kern="1200" dirty="0">
                <a:solidFill>
                  <a:srgbClr val="000000"/>
                </a:solidFill>
                <a:latin typeface="Lato" panose="020F0502020204030203"/>
                <a:ea typeface="Lato Heavy" charset="0"/>
                <a:cs typeface="Lato Heavy" charset="0"/>
              </a:rPr>
              <a:t> finden Sie die einzelnen Angebote zu den Lösungen jeweils verlinkt.</a:t>
            </a:r>
          </a:p>
          <a:p>
            <a:pPr lvl="0" defTabSz="914400" fontAlgn="auto">
              <a:spcBef>
                <a:spcPts val="0"/>
              </a:spcBef>
              <a:spcAft>
                <a:spcPts val="1200"/>
              </a:spcAft>
              <a:buClr>
                <a:srgbClr val="179C7D"/>
              </a:buClr>
              <a:buFont typeface="Wingdings" panose="05000000000000000000" pitchFamily="2" charset="2"/>
              <a:buChar char="Ø"/>
              <a:defRPr/>
            </a:pPr>
            <a:r>
              <a:rPr lang="de-DE" sz="2400" kern="1200" dirty="0">
                <a:solidFill>
                  <a:srgbClr val="000000"/>
                </a:solidFill>
                <a:latin typeface="Lato" panose="020F0502020204030203"/>
                <a:ea typeface="Lato Heavy" charset="0"/>
                <a:cs typeface="Lato Heavy" charset="0"/>
              </a:rPr>
              <a:t>Unter </a:t>
            </a:r>
            <a:r>
              <a:rPr lang="de-DE" sz="2400" kern="1200" dirty="0">
                <a:solidFill>
                  <a:srgbClr val="000000"/>
                </a:solidFill>
                <a:latin typeface="Lato" panose="020F0502020204030203"/>
                <a:ea typeface="Lato Heavy" charset="0"/>
                <a:cs typeface="Lato Heavy" charset="0"/>
                <a:hlinkClick r:id="rId4"/>
              </a:rPr>
              <a:t>https://www.digitale-doerfer-niedersachsen.de/hilfe/</a:t>
            </a:r>
            <a:r>
              <a:rPr lang="de-DE" sz="2400" kern="1200" dirty="0">
                <a:solidFill>
                  <a:srgbClr val="000000"/>
                </a:solidFill>
                <a:latin typeface="Lato" panose="020F0502020204030203"/>
                <a:ea typeface="Lato Heavy" charset="0"/>
                <a:cs typeface="Lato Heavy" charset="0"/>
              </a:rPr>
              <a:t> sind weiterführende Hilfestellungen, Anleitungen und Informationen noch einmal zusammengefasst.</a:t>
            </a:r>
            <a:endParaRPr lang="de-DE" sz="2400" kern="1200" noProof="0" dirty="0">
              <a:solidFill>
                <a:srgbClr val="000000"/>
              </a:solidFill>
              <a:latin typeface="Lato" panose="020F0502020204030203"/>
              <a:ea typeface="Lato Heavy" charset="0"/>
              <a:cs typeface="Lato Heavy" charset="0"/>
            </a:endParaRPr>
          </a:p>
        </p:txBody>
      </p:sp>
      <p:pic>
        <p:nvPicPr>
          <p:cNvPr id="4" name="Grafi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50636" y="1060117"/>
            <a:ext cx="2016224" cy="4864540"/>
          </a:xfrm>
          <a:prstGeom prst="rect">
            <a:avLst/>
          </a:prstGeom>
        </p:spPr>
      </p:pic>
    </p:spTree>
    <p:extLst>
      <p:ext uri="{BB962C8B-B14F-4D97-AF65-F5344CB8AC3E}">
        <p14:creationId xmlns:p14="http://schemas.microsoft.com/office/powerpoint/2010/main" val="8991479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2"/>
          <p:cNvSpPr>
            <a:spLocks noGrp="1"/>
          </p:cNvSpPr>
          <p:nvPr>
            <p:ph idx="1"/>
          </p:nvPr>
        </p:nvSpPr>
        <p:spPr>
          <a:xfrm>
            <a:off x="6166171" y="1133125"/>
            <a:ext cx="5400128" cy="2067794"/>
          </a:xfrm>
          <a:solidFill>
            <a:srgbClr val="EEEFEF"/>
          </a:solidFill>
          <a:ln w="38100">
            <a:solidFill>
              <a:srgbClr val="5CBAA4"/>
            </a:solidFill>
          </a:ln>
        </p:spPr>
        <p:txBody>
          <a:bodyPr/>
          <a:lstStyle/>
          <a:p>
            <a:pPr marL="72000" indent="0">
              <a:spcBef>
                <a:spcPts val="1200"/>
              </a:spcBef>
              <a:spcAft>
                <a:spcPts val="600"/>
              </a:spcAft>
              <a:buNone/>
            </a:pPr>
            <a:r>
              <a:rPr lang="de-DE" sz="2200" b="1" dirty="0">
                <a:latin typeface="Lato" panose="020F0502020204030203"/>
              </a:rPr>
              <a:t>Allgemeiner Kontakt für Interessierte und Kommunen = Erste Anlaufstelle</a:t>
            </a:r>
            <a:endParaRPr lang="de-DE" sz="2200" b="1" dirty="0">
              <a:latin typeface="Lato" panose="020F0502020204030203"/>
              <a:hlinkClick r:id="" action="ppaction://noaction"/>
            </a:endParaRPr>
          </a:p>
          <a:p>
            <a:pPr marL="72000" indent="0">
              <a:spcBef>
                <a:spcPts val="600"/>
              </a:spcBef>
              <a:spcAft>
                <a:spcPts val="600"/>
              </a:spcAft>
              <a:buNone/>
            </a:pPr>
            <a:r>
              <a:rPr lang="de-DE" sz="2200" b="1" dirty="0">
                <a:latin typeface="Lato" panose="020F0502020204030203"/>
                <a:hlinkClick r:id="rId3"/>
              </a:rPr>
              <a:t>Interessensbekundung einreichen</a:t>
            </a:r>
            <a:endParaRPr lang="de-DE" sz="2200" b="1" dirty="0">
              <a:latin typeface="Lato" panose="020F0502020204030203"/>
            </a:endParaRPr>
          </a:p>
          <a:p>
            <a:pPr marL="72000" indent="0">
              <a:spcBef>
                <a:spcPts val="600"/>
              </a:spcBef>
              <a:spcAft>
                <a:spcPts val="1200"/>
              </a:spcAft>
              <a:buNone/>
            </a:pPr>
            <a:r>
              <a:rPr lang="de-DE" sz="2200" b="1" dirty="0">
                <a:latin typeface="Lato" panose="020F0502020204030203"/>
              </a:rPr>
              <a:t>Telefonisch unter </a:t>
            </a:r>
            <a:r>
              <a:rPr lang="de-DE" sz="2400" dirty="0">
                <a:latin typeface="Lato" panose="020F0502020204030203"/>
              </a:rPr>
              <a:t>0551-89021513</a:t>
            </a:r>
            <a:endParaRPr lang="de-DE" sz="2200" b="1" dirty="0">
              <a:latin typeface="Lato" panose="020F0502020204030203"/>
            </a:endParaRPr>
          </a:p>
        </p:txBody>
      </p:sp>
      <p:sp>
        <p:nvSpPr>
          <p:cNvPr id="3" name="Inhaltsplatzhalter 2"/>
          <p:cNvSpPr txBox="1">
            <a:spLocks/>
          </p:cNvSpPr>
          <p:nvPr/>
        </p:nvSpPr>
        <p:spPr bwMode="auto">
          <a:xfrm>
            <a:off x="622300" y="2224551"/>
            <a:ext cx="5400128" cy="976367"/>
          </a:xfrm>
          <a:prstGeom prst="rect">
            <a:avLst/>
          </a:prstGeom>
          <a:solidFill>
            <a:srgbClr val="EEEFEF"/>
          </a:solidFill>
          <a:ln w="381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1755" indent="0">
              <a:spcBef>
                <a:spcPts val="600"/>
              </a:spcBef>
              <a:spcAft>
                <a:spcPts val="600"/>
              </a:spcAft>
              <a:buNone/>
              <a:defRPr/>
            </a:pPr>
            <a:r>
              <a:rPr lang="de-DE" sz="2000" b="1" kern="0" dirty="0">
                <a:solidFill>
                  <a:srgbClr val="000000"/>
                </a:solidFill>
                <a:latin typeface="Segoe UI"/>
                <a:cs typeface="Segoe UI"/>
              </a:rPr>
              <a:t>Fabienne Hammer</a:t>
            </a:r>
            <a:br>
              <a:rPr lang="de-DE" sz="2000" b="1" i="0" u="none" strike="noStrike" kern="0" cap="none" spc="0" normalizeH="0" baseline="0" noProof="0" dirty="0">
                <a:ln>
                  <a:noFill/>
                </a:ln>
                <a:effectLst/>
                <a:uLnTx/>
                <a:uFillTx/>
                <a:latin typeface="Lato" panose="020F0502020204030203"/>
              </a:rPr>
            </a:br>
            <a:r>
              <a:rPr kumimoji="0" lang="en-US" sz="2000" b="1" i="0" u="none" strike="noStrike" kern="0" cap="none" spc="0" normalizeH="0" baseline="0" noProof="0" dirty="0">
                <a:ln>
                  <a:noFill/>
                </a:ln>
                <a:solidFill>
                  <a:srgbClr val="179C7D"/>
                </a:solidFill>
                <a:effectLst/>
                <a:uLnTx/>
                <a:uFillTx/>
                <a:latin typeface="Lato" panose="020F0502020204030203"/>
                <a:ea typeface="+mn-lt"/>
                <a:cs typeface="+mn-lt"/>
              </a:rPr>
              <a:t>Fraunhofer IESE</a:t>
            </a:r>
            <a:br>
              <a:rPr lang="en-US" sz="2000" b="1" i="0" u="none" strike="noStrike" kern="0" cap="none" spc="0" normalizeH="0" baseline="0" noProof="0" dirty="0">
                <a:ln>
                  <a:noFill/>
                </a:ln>
                <a:effectLst/>
                <a:uLnTx/>
                <a:uFillTx/>
                <a:latin typeface="Lato" panose="020F0502020204030203"/>
                <a:ea typeface="+mn-lt"/>
                <a:cs typeface="+mn-lt"/>
              </a:rPr>
            </a:br>
            <a:r>
              <a:rPr lang="en-US" sz="2000" u="sng" kern="0" dirty="0">
                <a:ea typeface="+mn-lt"/>
                <a:cs typeface="+mn-lt"/>
                <a:hlinkClick r:id="rId4"/>
              </a:rPr>
              <a:t>fabienne.hammer@iese.fraunhofer.de</a:t>
            </a:r>
            <a:endParaRPr lang="de" sz="2000" u="sng" kern="0">
              <a:solidFill>
                <a:srgbClr val="000000"/>
              </a:solidFill>
              <a:latin typeface="Lato" panose="020F0502020204030203"/>
              <a:ea typeface="+mn-lt"/>
              <a:cs typeface="+mn-lt"/>
            </a:endParaRPr>
          </a:p>
        </p:txBody>
      </p:sp>
      <p:sp>
        <p:nvSpPr>
          <p:cNvPr id="4" name="Inhaltsplatzhalter 2"/>
          <p:cNvSpPr txBox="1">
            <a:spLocks/>
          </p:cNvSpPr>
          <p:nvPr/>
        </p:nvSpPr>
        <p:spPr bwMode="auto">
          <a:xfrm>
            <a:off x="622300" y="1133124"/>
            <a:ext cx="5400128" cy="976367"/>
          </a:xfrm>
          <a:prstGeom prst="rect">
            <a:avLst/>
          </a:prstGeom>
          <a:solidFill>
            <a:srgbClr val="EEEFEF"/>
          </a:solidFill>
          <a:ln w="381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lvl="0" indent="0">
              <a:spcBef>
                <a:spcPts val="600"/>
              </a:spcBef>
              <a:spcAft>
                <a:spcPts val="600"/>
              </a:spcAft>
              <a:buClr>
                <a:srgbClr val="179C7D"/>
              </a:buClr>
              <a:buSzPct val="150000"/>
              <a:buNone/>
              <a:defRPr/>
            </a:pPr>
            <a:r>
              <a:rPr kumimoji="0" lang="de-DE" sz="2000" b="1" i="0" u="none" strike="noStrike" kern="1200" cap="none" spc="0" normalizeH="0" baseline="0" noProof="0" dirty="0">
                <a:ln>
                  <a:noFill/>
                </a:ln>
                <a:solidFill>
                  <a:srgbClr val="000000"/>
                </a:solidFill>
                <a:effectLst/>
                <a:uLnTx/>
                <a:uFillTx/>
                <a:latin typeface="Lato" panose="020F0502020204030203"/>
                <a:ea typeface="+mn-lt"/>
                <a:cs typeface="+mn-lt"/>
              </a:rPr>
              <a:t>Dr. Carola Croll, Rica </a:t>
            </a:r>
            <a:r>
              <a:rPr kumimoji="0" lang="de-DE" sz="2000" b="1" i="0" u="none" strike="noStrike" kern="1200" cap="none" spc="0" normalizeH="0" baseline="0" noProof="0" dirty="0" err="1">
                <a:ln>
                  <a:noFill/>
                </a:ln>
                <a:solidFill>
                  <a:srgbClr val="000000"/>
                </a:solidFill>
                <a:effectLst/>
                <a:uLnTx/>
                <a:uFillTx/>
                <a:latin typeface="Lato" panose="020F0502020204030203"/>
                <a:ea typeface="+mn-lt"/>
                <a:cs typeface="+mn-lt"/>
              </a:rPr>
              <a:t>Willeke</a:t>
            </a:r>
            <a:br>
              <a:rPr kumimoji="0" lang="de-DE" sz="2000" b="1" i="0" u="none" strike="noStrike" kern="1200" cap="none" spc="0" normalizeH="0" baseline="0" noProof="0" dirty="0">
                <a:ln>
                  <a:noFill/>
                </a:ln>
                <a:solidFill>
                  <a:srgbClr val="000000"/>
                </a:solidFill>
                <a:effectLst/>
                <a:uLnTx/>
                <a:uFillTx/>
                <a:latin typeface="Lato" panose="020F0502020204030203"/>
                <a:ea typeface="+mn-lt"/>
                <a:cs typeface="+mn-lt"/>
              </a:rPr>
            </a:br>
            <a:r>
              <a:rPr kumimoji="0" lang="de-DE" sz="2000" b="1" i="0" u="none" strike="noStrike" kern="1200" cap="none" spc="0" normalizeH="0" baseline="0" noProof="0" dirty="0">
                <a:ln>
                  <a:noFill/>
                </a:ln>
                <a:solidFill>
                  <a:srgbClr val="179C7D"/>
                </a:solidFill>
                <a:effectLst/>
                <a:uLnTx/>
                <a:uFillTx/>
                <a:latin typeface="Lato" panose="020F0502020204030203"/>
                <a:ea typeface="+mn-lt"/>
                <a:cs typeface="+mn-lt"/>
              </a:rPr>
              <a:t>Stiftung Digitale Chancen</a:t>
            </a:r>
            <a:br>
              <a:rPr kumimoji="0" lang="de-DE" sz="2000" b="1" i="0" u="none" strike="noStrike" kern="1200" cap="none" spc="0" normalizeH="0" baseline="0" noProof="0" dirty="0">
                <a:ln>
                  <a:noFill/>
                </a:ln>
                <a:solidFill>
                  <a:srgbClr val="179C7D"/>
                </a:solidFill>
                <a:effectLst/>
                <a:uLnTx/>
                <a:uFillTx/>
                <a:latin typeface="Lato" panose="020F0502020204030203"/>
                <a:ea typeface="+mn-lt"/>
                <a:cs typeface="+mn-lt"/>
              </a:rPr>
            </a:br>
            <a:r>
              <a:rPr lang="de-DE" sz="2000" dirty="0">
                <a:solidFill>
                  <a:srgbClr val="000000"/>
                </a:solidFill>
                <a:latin typeface="Lato" panose="020F0502020204030203"/>
                <a:ea typeface="+mn-lt"/>
                <a:cs typeface="+mn-lt"/>
                <a:hlinkClick r:id="rId5"/>
              </a:rPr>
              <a:t>niedersachsen@digitale-chancen.de</a:t>
            </a:r>
            <a:endParaRPr lang="de-DE" sz="2000" dirty="0">
              <a:solidFill>
                <a:srgbClr val="000000"/>
              </a:solidFill>
              <a:latin typeface="Lato" panose="020F0502020204030203"/>
              <a:ea typeface="+mn-lt"/>
              <a:cs typeface="+mn-lt"/>
            </a:endParaRPr>
          </a:p>
          <a:p>
            <a:pPr marL="72000" lvl="0" indent="0">
              <a:spcBef>
                <a:spcPts val="600"/>
              </a:spcBef>
              <a:spcAft>
                <a:spcPts val="600"/>
              </a:spcAft>
              <a:buClr>
                <a:srgbClr val="179C7D"/>
              </a:buClr>
              <a:buSzPct val="150000"/>
              <a:buNone/>
              <a:defRPr/>
            </a:pPr>
            <a:endParaRPr kumimoji="0" lang="de-DE" sz="2000" b="0" i="0" u="none" strike="noStrike" kern="1200" cap="none" spc="0" normalizeH="0" baseline="0" noProof="0" dirty="0">
              <a:ln>
                <a:noFill/>
              </a:ln>
              <a:solidFill>
                <a:srgbClr val="000000"/>
              </a:solidFill>
              <a:effectLst/>
              <a:uLnTx/>
              <a:uFillTx/>
              <a:latin typeface="Lato" panose="020F0502020204030203"/>
              <a:ea typeface="+mn-lt"/>
              <a:cs typeface="+mn-lt"/>
            </a:endParaRPr>
          </a:p>
        </p:txBody>
      </p:sp>
      <p:sp>
        <p:nvSpPr>
          <p:cNvPr id="5" name="Inhaltsplatzhalter 2"/>
          <p:cNvSpPr txBox="1">
            <a:spLocks/>
          </p:cNvSpPr>
          <p:nvPr/>
        </p:nvSpPr>
        <p:spPr bwMode="auto">
          <a:xfrm>
            <a:off x="622300" y="3962746"/>
            <a:ext cx="5400128" cy="976367"/>
          </a:xfrm>
          <a:prstGeom prst="rect">
            <a:avLst/>
          </a:prstGeom>
          <a:solidFill>
            <a:srgbClr val="EEEFEF"/>
          </a:solidFill>
          <a:ln w="381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1755" indent="0">
              <a:spcBef>
                <a:spcPts val="0"/>
              </a:spcBef>
              <a:spcAft>
                <a:spcPts val="0"/>
              </a:spcAft>
              <a:buClr>
                <a:srgbClr val="179C7D"/>
              </a:buClr>
              <a:buSzPct val="150000"/>
              <a:buNone/>
              <a:defRPr/>
            </a:pPr>
            <a:r>
              <a:rPr kumimoji="0" lang="de-DE" sz="2000" b="1" i="0" u="none" strike="noStrike" kern="1200" cap="none" spc="0" normalizeH="0" baseline="0" noProof="0" dirty="0">
                <a:ln>
                  <a:noFill/>
                </a:ln>
                <a:solidFill>
                  <a:srgbClr val="000000"/>
                </a:solidFill>
                <a:effectLst/>
                <a:uLnTx/>
                <a:uFillTx/>
                <a:latin typeface="Lato" panose="020F0502020204030203"/>
                <a:ea typeface="+mn-lt"/>
                <a:cs typeface="+mn-lt"/>
              </a:rPr>
              <a:t>Elke </a:t>
            </a:r>
            <a:r>
              <a:rPr kumimoji="0" lang="de-DE" sz="2000" b="1" i="0" u="none" strike="noStrike" kern="1200" cap="none" spc="0" normalizeH="0" baseline="0" noProof="0" dirty="0" err="1">
                <a:ln>
                  <a:noFill/>
                </a:ln>
                <a:solidFill>
                  <a:srgbClr val="000000"/>
                </a:solidFill>
                <a:effectLst/>
                <a:uLnTx/>
                <a:uFillTx/>
                <a:latin typeface="Lato" panose="020F0502020204030203"/>
                <a:ea typeface="+mn-lt"/>
                <a:cs typeface="+mn-lt"/>
              </a:rPr>
              <a:t>Kubitschke</a:t>
            </a:r>
            <a:r>
              <a:rPr lang="de-DE" sz="2000" b="1" dirty="0">
                <a:solidFill>
                  <a:srgbClr val="000000"/>
                </a:solidFill>
                <a:latin typeface="Lato" panose="020F0502020204030203"/>
                <a:ea typeface="+mn-lt"/>
                <a:cs typeface="+mn-lt"/>
              </a:rPr>
              <a:t> &amp; Stefan Schröder</a:t>
            </a:r>
            <a:endParaRPr lang="de-DE" sz="2000" b="1" i="0" u="none" strike="noStrike" kern="1200" cap="none" spc="0" normalizeH="0" baseline="0" noProof="0" dirty="0">
              <a:ln>
                <a:noFill/>
              </a:ln>
              <a:solidFill>
                <a:srgbClr val="000000"/>
              </a:solidFill>
              <a:effectLst/>
              <a:uLnTx/>
              <a:uFillTx/>
              <a:latin typeface="Lato" panose="020F0502020204030203"/>
              <a:ea typeface="+mn-lt"/>
              <a:cs typeface="+mn-lt"/>
            </a:endParaRPr>
          </a:p>
          <a:p>
            <a:pPr marL="71755"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kumimoji="0" lang="de-DE" sz="2000" b="1" i="0" u="none" strike="noStrike" kern="1200" cap="none" spc="0" normalizeH="0" baseline="0" noProof="0" dirty="0">
                <a:ln>
                  <a:noFill/>
                </a:ln>
                <a:solidFill>
                  <a:srgbClr val="179C7D"/>
                </a:solidFill>
                <a:effectLst/>
                <a:uLnTx/>
                <a:uFillTx/>
                <a:latin typeface="Lato" panose="020F0502020204030203"/>
                <a:ea typeface="+mn-lt"/>
                <a:cs typeface="+mn-lt"/>
              </a:rPr>
              <a:t>Braunschweig</a:t>
            </a:r>
            <a:endParaRPr lang="de-DE" sz="2000" b="1" i="0" u="none" strike="noStrike" kern="1200" cap="none" spc="0" normalizeH="0" baseline="0" noProof="0" dirty="0">
              <a:ln>
                <a:noFill/>
              </a:ln>
              <a:solidFill>
                <a:srgbClr val="179C7D"/>
              </a:solidFill>
              <a:effectLst/>
              <a:uLnTx/>
              <a:uFillTx/>
              <a:latin typeface="Lato" panose="020F0502020204030203"/>
              <a:ea typeface="+mn-lt"/>
              <a:cs typeface="+mn-lt"/>
            </a:endParaRPr>
          </a:p>
          <a:p>
            <a:pPr marL="71755" lvl="0" indent="0">
              <a:spcBef>
                <a:spcPts val="0"/>
              </a:spcBef>
              <a:spcAft>
                <a:spcPts val="0"/>
              </a:spcAft>
              <a:buClr>
                <a:srgbClr val="179C7D"/>
              </a:buClr>
              <a:buSzPct val="150000"/>
              <a:buNone/>
              <a:defRPr/>
            </a:pPr>
            <a:r>
              <a:rPr lang="de-DE" sz="2000" dirty="0">
                <a:latin typeface="Lato" panose="020F0502020204030203"/>
                <a:hlinkClick r:id="rId6"/>
              </a:rPr>
              <a:t>digitale.doerfer@arl-bs.niedersachsen.de</a:t>
            </a:r>
            <a:endParaRPr lang="de-DE" sz="2000" b="0" i="0" u="none" strike="noStrike" kern="1200" cap="none" spc="0" normalizeH="0" baseline="0" noProof="0" dirty="0">
              <a:ln>
                <a:noFill/>
              </a:ln>
              <a:solidFill>
                <a:srgbClr val="000000"/>
              </a:solidFill>
              <a:effectLst/>
              <a:uLnTx/>
              <a:uFillTx/>
              <a:latin typeface="Lato" panose="020F0502020204030203"/>
              <a:ea typeface="+mn-lt"/>
              <a:cs typeface="+mn-lt"/>
            </a:endParaRPr>
          </a:p>
        </p:txBody>
      </p:sp>
      <p:sp>
        <p:nvSpPr>
          <p:cNvPr id="6" name="Inhaltsplatzhalter 2"/>
          <p:cNvSpPr txBox="1">
            <a:spLocks/>
          </p:cNvSpPr>
          <p:nvPr/>
        </p:nvSpPr>
        <p:spPr bwMode="auto">
          <a:xfrm>
            <a:off x="6166171" y="3962746"/>
            <a:ext cx="5400128" cy="976367"/>
          </a:xfrm>
          <a:prstGeom prst="rect">
            <a:avLst/>
          </a:prstGeom>
          <a:solidFill>
            <a:srgbClr val="EEEFEF"/>
          </a:solidFill>
          <a:ln w="381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kumimoji="0" lang="de-DE" sz="2000" b="1" i="0" u="none" strike="noStrike" kern="1200" cap="none" spc="0" normalizeH="0" baseline="0" noProof="0">
                <a:ln>
                  <a:noFill/>
                </a:ln>
                <a:effectLst/>
                <a:uLnTx/>
                <a:uFillTx/>
                <a:latin typeface="Lato" panose="020F0502020204030203"/>
                <a:ea typeface="+mn-lt"/>
                <a:cs typeface="+mn-lt"/>
              </a:rPr>
              <a:t>Anja Krutwa</a:t>
            </a:r>
          </a:p>
          <a:p>
            <a:pPr marL="72000" lvl="0" indent="0">
              <a:spcBef>
                <a:spcPts val="0"/>
              </a:spcBef>
              <a:spcAft>
                <a:spcPts val="0"/>
              </a:spcAft>
              <a:buClr>
                <a:srgbClr val="179C7D"/>
              </a:buClr>
              <a:buSzPct val="150000"/>
              <a:buNone/>
              <a:defRPr/>
            </a:pPr>
            <a:r>
              <a:rPr lang="de-DE" sz="2000" b="1">
                <a:solidFill>
                  <a:srgbClr val="179C7D"/>
                </a:solidFill>
                <a:latin typeface="Lato" panose="020F0502020204030203"/>
                <a:ea typeface="+mn-lt"/>
                <a:cs typeface="+mn-lt"/>
              </a:rPr>
              <a:t>Leine-Weser</a:t>
            </a:r>
            <a:br>
              <a:rPr kumimoji="0" lang="de-DE" sz="2000" b="1" i="0" u="none" strike="noStrike" kern="1200" cap="none" spc="0" normalizeH="0" baseline="0" noProof="0">
                <a:ln>
                  <a:noFill/>
                </a:ln>
                <a:solidFill>
                  <a:srgbClr val="179C7D"/>
                </a:solidFill>
                <a:effectLst/>
                <a:uLnTx/>
                <a:uFillTx/>
                <a:latin typeface="Lato" panose="020F0502020204030203"/>
                <a:ea typeface="+mn-lt"/>
                <a:cs typeface="+mn-lt"/>
              </a:rPr>
            </a:br>
            <a:r>
              <a:rPr lang="de-DE" sz="2000">
                <a:latin typeface="Lato" panose="020F0502020204030203"/>
                <a:hlinkClick r:id="rId7"/>
              </a:rPr>
              <a:t>digitale.doerfer@arl-lw.niedersachsen.de</a:t>
            </a:r>
            <a:endParaRPr kumimoji="0" lang="de-DE" sz="2000" b="0" i="0" u="none" strike="noStrike" kern="1200" cap="none" spc="0" normalizeH="0" baseline="0" noProof="0">
              <a:ln>
                <a:noFill/>
              </a:ln>
              <a:solidFill>
                <a:srgbClr val="000000"/>
              </a:solidFill>
              <a:effectLst/>
              <a:uLnTx/>
              <a:uFillTx/>
              <a:latin typeface="Lato" panose="020F0502020204030203"/>
              <a:ea typeface="+mn-lt"/>
              <a:cs typeface="+mn-lt"/>
            </a:endParaRPr>
          </a:p>
        </p:txBody>
      </p:sp>
      <p:sp>
        <p:nvSpPr>
          <p:cNvPr id="7" name="Inhaltsplatzhalter 2"/>
          <p:cNvSpPr txBox="1">
            <a:spLocks/>
          </p:cNvSpPr>
          <p:nvPr/>
        </p:nvSpPr>
        <p:spPr bwMode="auto">
          <a:xfrm>
            <a:off x="526124" y="3450844"/>
            <a:ext cx="5409056" cy="346841"/>
          </a:xfrm>
          <a:prstGeom prst="rect">
            <a:avLst/>
          </a:prstGeom>
          <a:noFill/>
          <a:ln w="38100">
            <a:no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Lato Heavy"/>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indent="0">
              <a:spcBef>
                <a:spcPts val="1200"/>
              </a:spcBef>
              <a:spcAft>
                <a:spcPts val="1200"/>
              </a:spcAft>
              <a:buFont typeface="Wingdings" pitchFamily="2" charset="2"/>
              <a:buNone/>
            </a:pPr>
            <a:r>
              <a:rPr lang="de-DE" sz="2200" b="1" kern="0">
                <a:latin typeface="Lato" panose="020F0502020204030203"/>
              </a:rPr>
              <a:t>Ämter für regionale Landesentwicklung</a:t>
            </a:r>
          </a:p>
        </p:txBody>
      </p:sp>
      <p:sp>
        <p:nvSpPr>
          <p:cNvPr id="8" name="Inhaltsplatzhalter 2"/>
          <p:cNvSpPr txBox="1">
            <a:spLocks/>
          </p:cNvSpPr>
          <p:nvPr/>
        </p:nvSpPr>
        <p:spPr bwMode="auto">
          <a:xfrm>
            <a:off x="622300" y="5104172"/>
            <a:ext cx="5400128" cy="976367"/>
          </a:xfrm>
          <a:prstGeom prst="rect">
            <a:avLst/>
          </a:prstGeom>
          <a:solidFill>
            <a:srgbClr val="EEEFEF"/>
          </a:solidFill>
          <a:ln w="381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kumimoji="0" lang="de-DE" sz="2000" b="1" i="0" u="none" strike="noStrike" kern="1200" cap="none" spc="0" normalizeH="0" baseline="0" noProof="0">
                <a:ln>
                  <a:noFill/>
                </a:ln>
                <a:solidFill>
                  <a:srgbClr val="000000"/>
                </a:solidFill>
                <a:effectLst/>
                <a:uLnTx/>
                <a:uFillTx/>
                <a:latin typeface="Lato" panose="020F0502020204030203"/>
                <a:ea typeface="+mn-lt"/>
                <a:cs typeface="+mn-lt"/>
              </a:rPr>
              <a:t>Lilli Oldenburger</a:t>
            </a:r>
            <a:br>
              <a:rPr kumimoji="0" lang="de-DE" sz="2000" b="1" i="0" u="none" strike="noStrike" kern="1200" cap="none" spc="0" normalizeH="0" baseline="0" noProof="0">
                <a:ln>
                  <a:noFill/>
                </a:ln>
                <a:solidFill>
                  <a:srgbClr val="000000"/>
                </a:solidFill>
                <a:effectLst/>
                <a:uLnTx/>
                <a:uFillTx/>
                <a:latin typeface="Lato" panose="020F0502020204030203"/>
                <a:ea typeface="+mn-lt"/>
                <a:cs typeface="+mn-lt"/>
              </a:rPr>
            </a:br>
            <a:r>
              <a:rPr lang="de-DE" sz="2000" b="1">
                <a:solidFill>
                  <a:srgbClr val="179C7D"/>
                </a:solidFill>
                <a:latin typeface="Lato" panose="020F0502020204030203"/>
                <a:ea typeface="+mn-lt"/>
                <a:cs typeface="+mn-lt"/>
              </a:rPr>
              <a:t>Lüneburg</a:t>
            </a:r>
            <a:endParaRPr kumimoji="0" lang="de-DE" sz="2000" b="1" i="0" u="none" strike="noStrike" kern="1200" cap="none" spc="0" normalizeH="0" baseline="0" noProof="0">
              <a:ln>
                <a:noFill/>
              </a:ln>
              <a:solidFill>
                <a:srgbClr val="179C7D"/>
              </a:solidFill>
              <a:effectLst/>
              <a:uLnTx/>
              <a:uFillTx/>
              <a:latin typeface="Lato" panose="020F0502020204030203"/>
              <a:ea typeface="+mn-lt"/>
              <a:cs typeface="+mn-lt"/>
            </a:endParaRPr>
          </a:p>
          <a:p>
            <a:pPr marL="72000" lvl="0" indent="0">
              <a:spcBef>
                <a:spcPts val="0"/>
              </a:spcBef>
              <a:spcAft>
                <a:spcPts val="0"/>
              </a:spcAft>
              <a:buClr>
                <a:srgbClr val="179C7D"/>
              </a:buClr>
              <a:buSzPct val="150000"/>
              <a:buNone/>
              <a:defRPr/>
            </a:pPr>
            <a:r>
              <a:rPr lang="de-DE" sz="2000">
                <a:latin typeface="Lato" panose="020F0502020204030203"/>
                <a:hlinkClick r:id="rId8"/>
              </a:rPr>
              <a:t>digitale.doerfer@arl-lg.niedersachsen.de</a:t>
            </a:r>
            <a:endParaRPr kumimoji="0" lang="de-DE" sz="2000" b="0" i="0" u="none" strike="noStrike" kern="1200" cap="none" spc="0" normalizeH="0" baseline="0" noProof="0">
              <a:ln>
                <a:noFill/>
              </a:ln>
              <a:solidFill>
                <a:srgbClr val="000000"/>
              </a:solidFill>
              <a:effectLst/>
              <a:uLnTx/>
              <a:uFillTx/>
              <a:latin typeface="Lato" panose="020F0502020204030203"/>
              <a:ea typeface="+mn-lt"/>
              <a:cs typeface="+mn-lt"/>
            </a:endParaRPr>
          </a:p>
        </p:txBody>
      </p:sp>
      <p:sp>
        <p:nvSpPr>
          <p:cNvPr id="9" name="Inhaltsplatzhalter 2"/>
          <p:cNvSpPr txBox="1">
            <a:spLocks/>
          </p:cNvSpPr>
          <p:nvPr/>
        </p:nvSpPr>
        <p:spPr bwMode="auto">
          <a:xfrm>
            <a:off x="6166171" y="5104173"/>
            <a:ext cx="5400128" cy="976367"/>
          </a:xfrm>
          <a:prstGeom prst="rect">
            <a:avLst/>
          </a:prstGeom>
          <a:solidFill>
            <a:srgbClr val="EEEFEF"/>
          </a:solidFill>
          <a:ln w="381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kumimoji="0" lang="de-DE" sz="2000" b="1" i="0" u="none" strike="noStrike" kern="1200" cap="none" spc="0" normalizeH="0" baseline="0" noProof="0">
                <a:ln>
                  <a:noFill/>
                </a:ln>
                <a:solidFill>
                  <a:srgbClr val="000000"/>
                </a:solidFill>
                <a:effectLst/>
                <a:uLnTx/>
                <a:uFillTx/>
                <a:latin typeface="Lato" panose="020F0502020204030203"/>
                <a:ea typeface="+mn-lt"/>
                <a:cs typeface="+mn-lt"/>
              </a:rPr>
              <a:t>Horst Wagenaar</a:t>
            </a:r>
          </a:p>
          <a:p>
            <a:pPr marL="71755"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lang="de-DE" sz="2000" b="1">
                <a:solidFill>
                  <a:srgbClr val="179C7D"/>
                </a:solidFill>
                <a:latin typeface="Lato" panose="020F0502020204030203"/>
                <a:ea typeface="+mn-lt"/>
                <a:cs typeface="+mn-lt"/>
              </a:rPr>
              <a:t>Weser-Ems</a:t>
            </a:r>
            <a:endParaRPr lang="de-DE" sz="2000" b="1" i="0" u="none" strike="noStrike" kern="1200" cap="none" spc="0" normalizeH="0" baseline="0" noProof="0">
              <a:ln>
                <a:noFill/>
              </a:ln>
              <a:solidFill>
                <a:srgbClr val="179C7D"/>
              </a:solidFill>
              <a:effectLst/>
              <a:uLnTx/>
              <a:uFillTx/>
              <a:latin typeface="Lato" panose="020F0502020204030203"/>
              <a:ea typeface="+mn-lt"/>
              <a:cs typeface="+mn-lt"/>
            </a:endParaRPr>
          </a:p>
          <a:p>
            <a:pPr marL="72000" lvl="0" indent="0">
              <a:spcBef>
                <a:spcPts val="0"/>
              </a:spcBef>
              <a:spcAft>
                <a:spcPts val="0"/>
              </a:spcAft>
              <a:buClr>
                <a:srgbClr val="179C7D"/>
              </a:buClr>
              <a:buSzPct val="150000"/>
              <a:buNone/>
              <a:defRPr/>
            </a:pPr>
            <a:r>
              <a:rPr lang="de-DE" sz="2000">
                <a:latin typeface="Lato" panose="020F0502020204030203"/>
                <a:hlinkClick r:id="rId9"/>
              </a:rPr>
              <a:t>digitale.doerfer@arl-we.niedersachsen.de</a:t>
            </a:r>
            <a:endParaRPr kumimoji="0" lang="de-DE" sz="2000" b="0" i="0" u="none" strike="noStrike" kern="1200" cap="none" spc="0" normalizeH="0" baseline="0" noProof="0">
              <a:ln>
                <a:noFill/>
              </a:ln>
              <a:solidFill>
                <a:srgbClr val="000000"/>
              </a:solidFill>
              <a:effectLst/>
              <a:uLnTx/>
              <a:uFillTx/>
              <a:latin typeface="Lato" panose="020F0502020204030203"/>
              <a:ea typeface="+mn-lt"/>
              <a:cs typeface="+mn-lt"/>
            </a:endParaRPr>
          </a:p>
        </p:txBody>
      </p:sp>
      <p:sp>
        <p:nvSpPr>
          <p:cNvPr id="10" name="Titel 1">
            <a:extLst>
              <a:ext uri="{FF2B5EF4-FFF2-40B4-BE49-F238E27FC236}">
                <a16:creationId xmlns:a16="http://schemas.microsoft.com/office/drawing/2014/main" id="{A4814C90-4288-D306-0807-C0E0FA442802}"/>
              </a:ext>
            </a:extLst>
          </p:cNvPr>
          <p:cNvSpPr txBox="1">
            <a:spLocks/>
          </p:cNvSpPr>
          <p:nvPr/>
        </p:nvSpPr>
        <p:spPr bwMode="auto">
          <a:xfrm>
            <a:off x="622300" y="69439"/>
            <a:ext cx="8511190"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a:solidFill>
                  <a:schemeClr val="tx2"/>
                </a:solidFill>
                <a:latin typeface="Lato" panose="020F0502020204030203"/>
              </a:rPr>
              <a:t>Kontakt</a:t>
            </a:r>
            <a:endParaRPr lang="de-DE" sz="1800" kern="0">
              <a:solidFill>
                <a:schemeClr val="tx2"/>
              </a:solidFill>
              <a:latin typeface="Lato" panose="020F0502020204030203"/>
            </a:endParaRPr>
          </a:p>
        </p:txBody>
      </p:sp>
      <p:sp>
        <p:nvSpPr>
          <p:cNvPr id="11" name="Inhaltsplatzhalter 2"/>
          <p:cNvSpPr txBox="1">
            <a:spLocks/>
          </p:cNvSpPr>
          <p:nvPr/>
        </p:nvSpPr>
        <p:spPr bwMode="auto">
          <a:xfrm>
            <a:off x="526124" y="649320"/>
            <a:ext cx="5409056" cy="346841"/>
          </a:xfrm>
          <a:prstGeom prst="rect">
            <a:avLst/>
          </a:prstGeom>
          <a:noFill/>
          <a:ln w="38100">
            <a:no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Lato Heavy"/>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indent="0">
              <a:spcBef>
                <a:spcPts val="1200"/>
              </a:spcBef>
              <a:spcAft>
                <a:spcPts val="1200"/>
              </a:spcAft>
              <a:buFont typeface="Wingdings" pitchFamily="2" charset="2"/>
              <a:buNone/>
            </a:pPr>
            <a:r>
              <a:rPr lang="de-DE" sz="2200" b="1" kern="0">
                <a:latin typeface="Lato" panose="020F0502020204030203"/>
              </a:rPr>
              <a:t>Projektpartner</a:t>
            </a:r>
          </a:p>
        </p:txBody>
      </p:sp>
    </p:spTree>
    <p:extLst>
      <p:ext uri="{BB962C8B-B14F-4D97-AF65-F5344CB8AC3E}">
        <p14:creationId xmlns:p14="http://schemas.microsoft.com/office/powerpoint/2010/main" val="26542910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EFF053-73A0-813B-B9DE-A6ED5BC89FEE}"/>
              </a:ext>
            </a:extLst>
          </p:cNvPr>
          <p:cNvSpPr>
            <a:spLocks noGrp="1"/>
          </p:cNvSpPr>
          <p:nvPr>
            <p:ph type="title"/>
          </p:nvPr>
        </p:nvSpPr>
        <p:spPr>
          <a:xfrm>
            <a:off x="622300" y="250717"/>
            <a:ext cx="10944000" cy="430887"/>
          </a:xfrm>
        </p:spPr>
        <p:txBody>
          <a:bodyPr/>
          <a:lstStyle/>
          <a:p>
            <a:r>
              <a:rPr lang="de-DE" sz="2800">
                <a:solidFill>
                  <a:srgbClr val="179C7D"/>
                </a:solidFill>
                <a:latin typeface="Lato" panose="020F0502020204030203"/>
              </a:rPr>
              <a:t>DorfFunk</a:t>
            </a: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8385" y="2132856"/>
            <a:ext cx="5327915" cy="3779528"/>
          </a:xfrm>
          <a:prstGeom prst="rect">
            <a:avLst/>
          </a:prstGeom>
        </p:spPr>
      </p:pic>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447" y="1008234"/>
            <a:ext cx="5179709" cy="3795411"/>
          </a:xfrm>
          <a:prstGeom prst="rect">
            <a:avLst/>
          </a:prstGeom>
        </p:spPr>
      </p:pic>
      <p:sp>
        <p:nvSpPr>
          <p:cNvPr id="5" name="Pfeil nach rechts 4"/>
          <p:cNvSpPr/>
          <p:nvPr/>
        </p:nvSpPr>
        <p:spPr bwMode="auto">
          <a:xfrm>
            <a:off x="1991544" y="4814407"/>
            <a:ext cx="4341350" cy="1248442"/>
          </a:xfrm>
          <a:prstGeom prst="rightArrow">
            <a:avLst/>
          </a:prstGeom>
          <a:solidFill>
            <a:srgbClr val="179C7D"/>
          </a:solidFill>
          <a:ln w="9525" algn="ctr">
            <a:solidFill>
              <a:schemeClr val="tx2"/>
            </a:solidFill>
            <a:miter lim="800000"/>
            <a:headEnd/>
            <a:tailEnd/>
          </a:ln>
          <a:effectLst/>
        </p:spPr>
        <p:txBody>
          <a:bodyPr wrap="square" lIns="72000" tIns="54000" rIns="72000" bIns="54000" rtlCol="0" anchor="ctr">
            <a:spAutoFit/>
          </a:bodyPr>
          <a:lstStyle/>
          <a:p>
            <a:pPr marL="215900" indent="-215900" algn="ctr">
              <a:spcAft>
                <a:spcPts val="563"/>
              </a:spcAft>
              <a:buClr>
                <a:schemeClr val="tx2"/>
              </a:buClr>
            </a:pPr>
            <a:endParaRPr lang="de-DE" sz="1400">
              <a:latin typeface="Lato" panose="020F0502020204030203"/>
            </a:endParaRPr>
          </a:p>
        </p:txBody>
      </p:sp>
      <p:sp>
        <p:nvSpPr>
          <p:cNvPr id="6" name="Textfeld 5"/>
          <p:cNvSpPr txBox="1"/>
          <p:nvPr/>
        </p:nvSpPr>
        <p:spPr>
          <a:xfrm>
            <a:off x="2102234" y="5207795"/>
            <a:ext cx="3345694" cy="461665"/>
          </a:xfrm>
          <a:prstGeom prst="rect">
            <a:avLst/>
          </a:prstGeom>
          <a:solidFill>
            <a:schemeClr val="bg1"/>
          </a:solidFill>
          <a:ln>
            <a:solidFill>
              <a:schemeClr val="bg1"/>
            </a:solidFill>
          </a:ln>
        </p:spPr>
        <p:txBody>
          <a:bodyPr wrap="square" rtlCol="0">
            <a:spAutoFit/>
          </a:bodyPr>
          <a:lstStyle/>
          <a:p>
            <a:r>
              <a:rPr lang="de-DE" sz="2400" dirty="0">
                <a:latin typeface="Lato" panose="020F0502020204030203"/>
                <a:hlinkClick r:id="rId5"/>
              </a:rPr>
              <a:t>Social-Media-Vorlagen</a:t>
            </a:r>
            <a:endParaRPr lang="de-DE" sz="2400" dirty="0">
              <a:latin typeface="Lato" panose="020F0502020204030203"/>
            </a:endParaRPr>
          </a:p>
        </p:txBody>
      </p:sp>
    </p:spTree>
    <p:extLst>
      <p:ext uri="{BB962C8B-B14F-4D97-AF65-F5344CB8AC3E}">
        <p14:creationId xmlns:p14="http://schemas.microsoft.com/office/powerpoint/2010/main" val="37572252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C6EFF053-73A0-813B-B9DE-A6ED5BC89FEE}"/>
              </a:ext>
            </a:extLst>
          </p:cNvPr>
          <p:cNvSpPr>
            <a:spLocks noGrp="1"/>
          </p:cNvSpPr>
          <p:nvPr>
            <p:ph type="title"/>
          </p:nvPr>
        </p:nvSpPr>
        <p:spPr>
          <a:xfrm>
            <a:off x="622300" y="250717"/>
            <a:ext cx="10944000" cy="430887"/>
          </a:xfrm>
        </p:spPr>
        <p:txBody>
          <a:bodyPr/>
          <a:lstStyle/>
          <a:p>
            <a:r>
              <a:rPr lang="de-DE" sz="2800" err="1">
                <a:solidFill>
                  <a:srgbClr val="179C7D"/>
                </a:solidFill>
                <a:latin typeface="Lato" panose="020F0502020204030203"/>
              </a:rPr>
              <a:t>DorfFunk</a:t>
            </a:r>
            <a:r>
              <a:rPr lang="de-DE" sz="2800">
                <a:solidFill>
                  <a:srgbClr val="179C7D"/>
                </a:solidFill>
                <a:latin typeface="Lato" panose="020F0502020204030203"/>
              </a:rPr>
              <a:t> – Wie kann ich mitmachen?</a:t>
            </a:r>
          </a:p>
        </p:txBody>
      </p:sp>
      <p:sp>
        <p:nvSpPr>
          <p:cNvPr id="9" name="Rectangle 10"/>
          <p:cNvSpPr>
            <a:spLocks noGrp="1"/>
          </p:cNvSpPr>
          <p:nvPr>
            <p:ph idx="1"/>
          </p:nvPr>
        </p:nvSpPr>
        <p:spPr>
          <a:xfrm>
            <a:off x="622300" y="1177181"/>
            <a:ext cx="5762625" cy="1969770"/>
          </a:xfrm>
          <a:prstGeom prst="rect">
            <a:avLst/>
          </a:prstGeom>
          <a:ln w="38100">
            <a:solidFill>
              <a:srgbClr val="179C7D"/>
            </a:solidFill>
          </a:ln>
        </p:spPr>
        <p:txBody>
          <a:bodyPr wrap="square" lIns="91440" tIns="45720" rIns="91440" bIns="45720" anchor="ctr" anchorCtr="0">
            <a:spAutoFit/>
          </a:bodyPr>
          <a:lstStyle/>
          <a:p>
            <a:pPr marL="342900" marR="0" lvl="0" indent="-342900" algn="l" defTabSz="914400" rtl="0" eaLnBrk="1" fontAlgn="auto" latinLnBrk="0" hangingPunct="1">
              <a:lnSpc>
                <a:spcPct val="100000"/>
              </a:lnSpc>
              <a:spcBef>
                <a:spcPts val="0"/>
              </a:spcBef>
              <a:spcAft>
                <a:spcPts val="3000"/>
              </a:spcAft>
              <a:buClr>
                <a:srgbClr val="179C7D"/>
              </a:buClr>
              <a:buSzTx/>
              <a:buFont typeface="Wingdings" panose="05000000000000000000" pitchFamily="2" charset="2"/>
              <a:buChar char="Ø"/>
              <a:tabLst/>
              <a:defRPr/>
            </a:pPr>
            <a:r>
              <a:rPr kumimoji="0" lang="de-DE" sz="2400" b="1" i="0" u="none" strike="noStrike" kern="1200" cap="none" spc="0" normalizeH="0" baseline="0" noProof="0" dirty="0">
                <a:ln>
                  <a:noFill/>
                </a:ln>
                <a:solidFill>
                  <a:srgbClr val="000000"/>
                </a:solidFill>
                <a:effectLst/>
                <a:uLnTx/>
                <a:uFillTx/>
                <a:latin typeface="Lato" panose="020F0502020204030203"/>
                <a:ea typeface="Lato Heavy" charset="0"/>
                <a:cs typeface="Lato Heavy" charset="0"/>
              </a:rPr>
              <a:t>App runter laden</a:t>
            </a:r>
          </a:p>
          <a:p>
            <a:pPr marL="342900" marR="0" lvl="0" indent="-342900" algn="l" defTabSz="914400" rtl="0" eaLnBrk="1" fontAlgn="auto" latinLnBrk="0" hangingPunct="1">
              <a:lnSpc>
                <a:spcPct val="100000"/>
              </a:lnSpc>
              <a:spcBef>
                <a:spcPts val="0"/>
              </a:spcBef>
              <a:spcAft>
                <a:spcPts val="3000"/>
              </a:spcAft>
              <a:buClr>
                <a:srgbClr val="179C7D"/>
              </a:buClr>
              <a:buSzTx/>
              <a:buFont typeface="Wingdings" panose="05000000000000000000" pitchFamily="2" charset="2"/>
              <a:buChar char="Ø"/>
              <a:tabLst/>
              <a:defRPr/>
            </a:pPr>
            <a:r>
              <a:rPr kumimoji="0" lang="de-DE" sz="2400" b="1" i="0" u="none" strike="noStrike" kern="1200" cap="none" spc="0" normalizeH="0" baseline="0" noProof="0" dirty="0">
                <a:ln>
                  <a:noFill/>
                </a:ln>
                <a:solidFill>
                  <a:srgbClr val="000000"/>
                </a:solidFill>
                <a:effectLst/>
                <a:uLnTx/>
                <a:uFillTx/>
                <a:latin typeface="Lato" panose="020F0502020204030203"/>
                <a:ea typeface="Lato Heavy" charset="0"/>
                <a:cs typeface="Lato Heavy" charset="0"/>
              </a:rPr>
              <a:t>Loslegen</a:t>
            </a:r>
          </a:p>
          <a:p>
            <a:pPr marL="342900" marR="0" lvl="0" indent="-342900" algn="l" defTabSz="914400" rtl="0" eaLnBrk="1" fontAlgn="auto" latinLnBrk="0" hangingPunct="1">
              <a:lnSpc>
                <a:spcPct val="100000"/>
              </a:lnSpc>
              <a:spcBef>
                <a:spcPts val="0"/>
              </a:spcBef>
              <a:spcAft>
                <a:spcPts val="3000"/>
              </a:spcAft>
              <a:buClr>
                <a:srgbClr val="179C7D"/>
              </a:buClr>
              <a:buSzTx/>
              <a:buFont typeface="Wingdings" panose="05000000000000000000" pitchFamily="2" charset="2"/>
              <a:buChar char="Ø"/>
              <a:tabLst/>
              <a:defRPr/>
            </a:pPr>
            <a:r>
              <a:rPr lang="de-DE" sz="2400" b="1" kern="1200" noProof="0" dirty="0">
                <a:solidFill>
                  <a:srgbClr val="000000"/>
                </a:solidFill>
                <a:latin typeface="Lato" panose="020F0502020204030203"/>
                <a:ea typeface="Lato Heavy" charset="0"/>
                <a:cs typeface="Lato Heavy" charset="0"/>
              </a:rPr>
              <a:t>So geht‘s am besten </a:t>
            </a:r>
            <a:endParaRPr kumimoji="0" lang="de-DE" sz="2400" b="1" i="0" u="none" strike="noStrike" kern="1200" cap="none" spc="0" normalizeH="0" baseline="0" noProof="0" dirty="0">
              <a:ln>
                <a:noFill/>
              </a:ln>
              <a:solidFill>
                <a:srgbClr val="000000"/>
              </a:solidFill>
              <a:effectLst/>
              <a:uLnTx/>
              <a:uFillTx/>
              <a:latin typeface="Lato" panose="020F0502020204030203"/>
              <a:ea typeface="Lato Heavy" charset="0"/>
              <a:cs typeface="Lato Heavy" charset="0"/>
            </a:endParaRPr>
          </a:p>
        </p:txBody>
      </p:sp>
      <p:sp>
        <p:nvSpPr>
          <p:cNvPr id="10" name="Rectangle 10"/>
          <p:cNvSpPr txBox="1">
            <a:spLocks/>
          </p:cNvSpPr>
          <p:nvPr/>
        </p:nvSpPr>
        <p:spPr bwMode="auto">
          <a:xfrm>
            <a:off x="6662819" y="3254983"/>
            <a:ext cx="4647052" cy="272382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38100">
            <a:solidFill>
              <a:srgbClr val="179C7D"/>
            </a:solidFill>
          </a:ln>
          <a:effectLst/>
        </p:spPr>
        <p:txBody>
          <a:bodyPr vert="horz" wrap="square" lIns="91440" tIns="45720" rIns="91440" bIns="45720" numCol="1" anchor="ctr" anchorCtr="0" compatLnSpc="1">
            <a:prstTxWarp prst="textNoShape">
              <a:avLst/>
            </a:prstTxWarp>
            <a:spAutoFit/>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0" indent="0" defTabSz="914400" fontAlgn="auto">
              <a:spcBef>
                <a:spcPts val="0"/>
              </a:spcBef>
              <a:spcAft>
                <a:spcPts val="3000"/>
              </a:spcAft>
              <a:buClr>
                <a:srgbClr val="179C7D"/>
              </a:buClr>
              <a:buNone/>
              <a:defRPr/>
            </a:pPr>
            <a:endParaRPr lang="de-DE" sz="2400">
              <a:latin typeface="Lato" panose="020F0502020204030203"/>
            </a:endParaRPr>
          </a:p>
          <a:p>
            <a:pPr marL="0" indent="0" defTabSz="914400" fontAlgn="auto">
              <a:spcBef>
                <a:spcPts val="0"/>
              </a:spcBef>
              <a:spcAft>
                <a:spcPts val="3000"/>
              </a:spcAft>
              <a:buClr>
                <a:srgbClr val="179C7D"/>
              </a:buClr>
              <a:buNone/>
              <a:defRPr/>
            </a:pPr>
            <a:endParaRPr lang="de-DE" sz="2400" b="1">
              <a:solidFill>
                <a:srgbClr val="000000"/>
              </a:solidFill>
              <a:latin typeface="Lato" panose="020F0502020204030203"/>
              <a:ea typeface="Lato Heavy" charset="0"/>
              <a:cs typeface="Lato Heavy" charset="0"/>
            </a:endParaRPr>
          </a:p>
          <a:p>
            <a:pPr marL="0" indent="0" defTabSz="914400" fontAlgn="auto">
              <a:spcBef>
                <a:spcPts val="0"/>
              </a:spcBef>
              <a:spcAft>
                <a:spcPts val="3000"/>
              </a:spcAft>
              <a:buClr>
                <a:srgbClr val="179C7D"/>
              </a:buClr>
              <a:buNone/>
              <a:defRPr/>
            </a:pPr>
            <a:endParaRPr lang="de-DE" sz="2400" b="1">
              <a:solidFill>
                <a:srgbClr val="000000"/>
              </a:solidFill>
              <a:latin typeface="Lato" panose="020F0502020204030203"/>
              <a:ea typeface="Lato Heavy" charset="0"/>
              <a:cs typeface="Lato Heavy" charset="0"/>
            </a:endParaRPr>
          </a:p>
          <a:p>
            <a:pPr marL="0" indent="0" defTabSz="914400" fontAlgn="auto">
              <a:spcBef>
                <a:spcPts val="0"/>
              </a:spcBef>
              <a:spcAft>
                <a:spcPts val="3000"/>
              </a:spcAft>
              <a:buClr>
                <a:srgbClr val="179C7D"/>
              </a:buClr>
              <a:buNone/>
              <a:defRPr/>
            </a:pPr>
            <a:endParaRPr lang="de-DE" sz="2400" b="1">
              <a:solidFill>
                <a:srgbClr val="000000"/>
              </a:solidFill>
              <a:latin typeface="Lato" panose="020F0502020204030203"/>
              <a:ea typeface="Lato Heavy" charset="0"/>
              <a:cs typeface="Lato Heavy" charset="0"/>
            </a:endParaRPr>
          </a:p>
        </p:txBody>
      </p:sp>
      <p:sp>
        <p:nvSpPr>
          <p:cNvPr id="11" name="Pfeil nach rechts 10"/>
          <p:cNvSpPr/>
          <p:nvPr/>
        </p:nvSpPr>
        <p:spPr bwMode="auto">
          <a:xfrm>
            <a:off x="4212947" y="2374471"/>
            <a:ext cx="4773398" cy="1715820"/>
          </a:xfrm>
          <a:prstGeom prst="rightArrow">
            <a:avLst/>
          </a:prstGeom>
          <a:solidFill>
            <a:srgbClr val="179C7D"/>
          </a:solidFill>
          <a:ln w="9525" algn="ctr">
            <a:solidFill>
              <a:schemeClr val="tx2"/>
            </a:solidFill>
            <a:miter lim="800000"/>
            <a:headEnd/>
            <a:tailEnd/>
          </a:ln>
          <a:effectLst/>
        </p:spPr>
        <p:txBody>
          <a:bodyPr wrap="square" lIns="72000" tIns="54000" rIns="72000" bIns="54000" rtlCol="0" anchor="ctr">
            <a:spAutoFit/>
          </a:bodyPr>
          <a:lstStyle/>
          <a:p>
            <a:pPr marL="215900" indent="-215900" algn="ctr">
              <a:spcAft>
                <a:spcPts val="563"/>
              </a:spcAft>
              <a:buClr>
                <a:schemeClr val="tx2"/>
              </a:buClr>
            </a:pPr>
            <a:endParaRPr lang="de-DE" sz="1400">
              <a:latin typeface="Lato" panose="020F0502020204030203"/>
            </a:endParaRPr>
          </a:p>
        </p:txBody>
      </p:sp>
      <p:sp>
        <p:nvSpPr>
          <p:cNvPr id="12" name="Textfeld 11"/>
          <p:cNvSpPr txBox="1"/>
          <p:nvPr/>
        </p:nvSpPr>
        <p:spPr>
          <a:xfrm>
            <a:off x="4372194" y="3024150"/>
            <a:ext cx="4025462" cy="461665"/>
          </a:xfrm>
          <a:prstGeom prst="rect">
            <a:avLst/>
          </a:prstGeom>
          <a:solidFill>
            <a:schemeClr val="bg1"/>
          </a:solidFill>
          <a:ln>
            <a:solidFill>
              <a:schemeClr val="bg1"/>
            </a:solidFill>
          </a:ln>
        </p:spPr>
        <p:txBody>
          <a:bodyPr wrap="square" rtlCol="0">
            <a:spAutoFit/>
          </a:bodyPr>
          <a:lstStyle/>
          <a:p>
            <a:r>
              <a:rPr lang="de-DE" sz="2400" dirty="0">
                <a:latin typeface="Lato" panose="020F0502020204030203"/>
                <a:hlinkClick r:id="rId4"/>
              </a:rPr>
              <a:t>In 6 Schritten zum DorfFunk</a:t>
            </a:r>
            <a:endParaRPr lang="de-DE" sz="2400" dirty="0">
              <a:latin typeface="Lato" panose="020F0502020204030203"/>
            </a:endParaRPr>
          </a:p>
        </p:txBody>
      </p:sp>
      <p:pic>
        <p:nvPicPr>
          <p:cNvPr id="13" name="Grafik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077" y="3485815"/>
            <a:ext cx="5062429" cy="2850307"/>
          </a:xfrm>
          <a:prstGeom prst="rect">
            <a:avLst/>
          </a:prstGeom>
        </p:spPr>
      </p:pic>
    </p:spTree>
    <p:extLst>
      <p:ext uri="{BB962C8B-B14F-4D97-AF65-F5344CB8AC3E}">
        <p14:creationId xmlns:p14="http://schemas.microsoft.com/office/powerpoint/2010/main" val="32291825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0252435" y="1339966"/>
            <a:ext cx="184731"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spcAft>
                <a:spcPct val="0"/>
              </a:spcAft>
              <a:defRPr>
                <a:solidFill>
                  <a:schemeClr val="tx1"/>
                </a:solidFill>
                <a:latin typeface="Arial" panose="020B0604020202020204" pitchFamily="34" charset="0"/>
              </a:defRPr>
            </a:lvl1pPr>
            <a:lvl2pPr eaLnBrk="0" hangingPunct="0">
              <a:spcAft>
                <a:spcPct val="0"/>
              </a:spcAft>
              <a:defRPr>
                <a:solidFill>
                  <a:schemeClr val="tx1"/>
                </a:solidFill>
                <a:latin typeface="Arial" panose="020B0604020202020204" pitchFamily="34" charset="0"/>
              </a:defRPr>
            </a:lvl2pPr>
            <a:lvl3pPr eaLnBrk="0" hangingPunct="0">
              <a:spcAft>
                <a:spcPct val="0"/>
              </a:spcAft>
              <a:defRPr>
                <a:solidFill>
                  <a:schemeClr val="tx1"/>
                </a:solidFill>
                <a:latin typeface="Arial" panose="020B0604020202020204" pitchFamily="34" charset="0"/>
              </a:defRPr>
            </a:lvl3pPr>
            <a:lvl4pPr eaLnBrk="0" hangingPunct="0">
              <a:spcAft>
                <a:spcPct val="0"/>
              </a:spcAft>
              <a:defRPr>
                <a:solidFill>
                  <a:schemeClr val="tx1"/>
                </a:solidFill>
                <a:latin typeface="Arial" panose="020B0604020202020204" pitchFamily="34" charset="0"/>
              </a:defRPr>
            </a:lvl4pPr>
            <a:lvl5pPr eaLnBrk="0" hangingPunct="0">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100" b="0" i="0" u="none" strike="noStrike" cap="none" normalizeH="0" baseline="0">
                <a:ln>
                  <a:noFill/>
                </a:ln>
                <a:solidFill>
                  <a:schemeClr val="tx1"/>
                </a:solidFill>
                <a:effectLst/>
                <a:latin typeface="Lato"/>
                <a:ea typeface="Calibri" panose="020F0502020204030204" pitchFamily="34" charset="0"/>
                <a:cs typeface="Times New Roman" panose="02020603050405020304" pitchFamily="18" charset="0"/>
              </a:rPr>
            </a:br>
            <a:endParaRPr kumimoji="0" lang="de-DE" altLang="de-DE" sz="800" b="0" i="0" u="none" strike="noStrike" cap="none" normalizeH="0" baseline="0">
              <a:ln>
                <a:noFill/>
              </a:ln>
              <a:solidFill>
                <a:schemeClr val="tx1"/>
              </a:solidFill>
              <a:effectLst/>
              <a:latin typeface="Lat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Lato"/>
            </a:endParaRPr>
          </a:p>
        </p:txBody>
      </p:sp>
      <p:pic>
        <p:nvPicPr>
          <p:cNvPr id="3"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2379" y="1119393"/>
            <a:ext cx="1897558" cy="4924617"/>
          </a:xfrm>
          <a:prstGeom prst="rect">
            <a:avLst/>
          </a:prstGeom>
        </p:spPr>
      </p:pic>
      <p:sp>
        <p:nvSpPr>
          <p:cNvPr id="4" name="Rectangle 10"/>
          <p:cNvSpPr/>
          <p:nvPr/>
        </p:nvSpPr>
        <p:spPr>
          <a:xfrm>
            <a:off x="3351681" y="1496419"/>
            <a:ext cx="8115105" cy="1585049"/>
          </a:xfrm>
          <a:prstGeom prst="rect">
            <a:avLst/>
          </a:prstGeom>
          <a:ln w="38100">
            <a:solidFill>
              <a:srgbClr val="179C7D"/>
            </a:solidFill>
          </a:ln>
        </p:spPr>
        <p:txBody>
          <a:bodyPr wrap="square" lIns="91440" tIns="45720" rIns="91440" bIns="45720" anchor="ctr" anchorCtr="0">
            <a:spAutoFit/>
          </a:bodyPr>
          <a:lstStyle/>
          <a:p>
            <a:pPr marL="342900" marR="0" lvl="0" indent="-342900" algn="l" defTabSz="914400" rtl="0" eaLnBrk="1" fontAlgn="auto" latinLnBrk="0" hangingPunct="1">
              <a:lnSpc>
                <a:spcPct val="100000"/>
              </a:lnSpc>
              <a:spcBef>
                <a:spcPts val="0"/>
              </a:spcBef>
              <a:spcAft>
                <a:spcPts val="3000"/>
              </a:spcAft>
              <a:buClr>
                <a:srgbClr val="179C7D"/>
              </a:buClr>
              <a:buSzTx/>
              <a:buFont typeface="Wingdings" panose="05000000000000000000" pitchFamily="2" charset="2"/>
              <a:buChar char="Ø"/>
              <a:tabLst/>
              <a:defRPr/>
            </a:pPr>
            <a:r>
              <a:rPr kumimoji="0" lang="de-DE" sz="2400" b="1" i="0" u="none" strike="noStrike" kern="1200" cap="none" spc="0" normalizeH="0" baseline="0" noProof="0">
                <a:ln>
                  <a:noFill/>
                </a:ln>
                <a:solidFill>
                  <a:srgbClr val="000000"/>
                </a:solidFill>
                <a:effectLst/>
                <a:uLnTx/>
                <a:uFillTx/>
                <a:latin typeface="Lato"/>
                <a:ea typeface="Lato Heavy" charset="0"/>
                <a:cs typeface="Lato Heavy" charset="0"/>
              </a:rPr>
              <a:t>Bürger*innen können Hilfe anbieten, Gesuche einstellen oder zwanglos plauschen</a:t>
            </a:r>
          </a:p>
          <a:p>
            <a:pPr marL="342900" marR="0" lvl="0" indent="-342900" algn="l" defTabSz="914400" rtl="0" eaLnBrk="1" fontAlgn="auto" latinLnBrk="0" hangingPunct="1">
              <a:lnSpc>
                <a:spcPct val="100000"/>
              </a:lnSpc>
              <a:spcBef>
                <a:spcPts val="0"/>
              </a:spcBef>
              <a:spcAft>
                <a:spcPts val="3000"/>
              </a:spcAft>
              <a:buClr>
                <a:srgbClr val="179C7D"/>
              </a:buClr>
              <a:buSzTx/>
              <a:buFont typeface="Wingdings" panose="05000000000000000000" pitchFamily="2" charset="2"/>
              <a:buChar char="Ø"/>
              <a:tabLst/>
              <a:defRPr/>
            </a:pPr>
            <a:r>
              <a:rPr kumimoji="0" lang="de-DE" sz="2400" b="1" i="0" u="none" strike="noStrike" kern="1200" cap="none" spc="0" normalizeH="0" baseline="0" noProof="0">
                <a:ln>
                  <a:noFill/>
                </a:ln>
                <a:solidFill>
                  <a:srgbClr val="000000"/>
                </a:solidFill>
                <a:effectLst/>
                <a:uLnTx/>
                <a:uFillTx/>
                <a:latin typeface="Lato"/>
                <a:ea typeface="Lato Heavy" charset="0"/>
                <a:cs typeface="Lato Heavy" charset="0"/>
              </a:rPr>
              <a:t>Neuigkeiten aus der kommunalen Verwaltung</a:t>
            </a:r>
          </a:p>
        </p:txBody>
      </p:sp>
      <p:pic>
        <p:nvPicPr>
          <p:cNvPr id="5" name="Picture 9">
            <a:extLst>
              <a:ext uri="{FF2B5EF4-FFF2-40B4-BE49-F238E27FC236}">
                <a16:creationId xmlns:a16="http://schemas.microsoft.com/office/drawing/2014/main" id="{4ECDB352-36CC-4447-8857-74BDFBBCBFA4}"/>
              </a:ext>
            </a:extLst>
          </p:cNvPr>
          <p:cNvPicPr>
            <a:picLocks noChangeAspect="1"/>
          </p:cNvPicPr>
          <p:nvPr/>
        </p:nvPicPr>
        <p:blipFill>
          <a:blip r:embed="rId4"/>
          <a:stretch>
            <a:fillRect/>
          </a:stretch>
        </p:blipFill>
        <p:spPr>
          <a:xfrm>
            <a:off x="3457940" y="3603253"/>
            <a:ext cx="1127705" cy="1127705"/>
          </a:xfrm>
          <a:prstGeom prst="rect">
            <a:avLst/>
          </a:prstGeom>
        </p:spPr>
      </p:pic>
      <p:pic>
        <p:nvPicPr>
          <p:cNvPr id="6" name="Picture 10">
            <a:extLst>
              <a:ext uri="{FF2B5EF4-FFF2-40B4-BE49-F238E27FC236}">
                <a16:creationId xmlns:a16="http://schemas.microsoft.com/office/drawing/2014/main" id="{757415AF-E7A3-9547-8A9E-1E5BE69F896F}"/>
              </a:ext>
            </a:extLst>
          </p:cNvPr>
          <p:cNvPicPr>
            <a:picLocks noChangeAspect="1"/>
          </p:cNvPicPr>
          <p:nvPr/>
        </p:nvPicPr>
        <p:blipFill>
          <a:blip r:embed="rId5"/>
          <a:stretch>
            <a:fillRect/>
          </a:stretch>
        </p:blipFill>
        <p:spPr>
          <a:xfrm>
            <a:off x="6414676" y="3644555"/>
            <a:ext cx="1105738" cy="1105738"/>
          </a:xfrm>
          <a:prstGeom prst="rect">
            <a:avLst/>
          </a:prstGeom>
        </p:spPr>
      </p:pic>
      <p:pic>
        <p:nvPicPr>
          <p:cNvPr id="7" name="Picture 4">
            <a:extLst>
              <a:ext uri="{FF2B5EF4-FFF2-40B4-BE49-F238E27FC236}">
                <a16:creationId xmlns:a16="http://schemas.microsoft.com/office/drawing/2014/main" id="{26A96CF3-BAAD-8449-B5B1-F0F843EB867D}"/>
              </a:ext>
            </a:extLst>
          </p:cNvPr>
          <p:cNvPicPr>
            <a:picLocks noChangeAspect="1"/>
          </p:cNvPicPr>
          <p:nvPr/>
        </p:nvPicPr>
        <p:blipFill>
          <a:blip r:embed="rId6"/>
          <a:stretch>
            <a:fillRect/>
          </a:stretch>
        </p:blipFill>
        <p:spPr>
          <a:xfrm>
            <a:off x="7892619" y="3668926"/>
            <a:ext cx="1123470" cy="1123470"/>
          </a:xfrm>
          <a:prstGeom prst="rect">
            <a:avLst/>
          </a:prstGeom>
        </p:spPr>
      </p:pic>
      <p:pic>
        <p:nvPicPr>
          <p:cNvPr id="8" name="Grafik 7">
            <a:extLst>
              <a:ext uri="{FF2B5EF4-FFF2-40B4-BE49-F238E27FC236}">
                <a16:creationId xmlns:a16="http://schemas.microsoft.com/office/drawing/2014/main" id="{166FEF16-508A-354A-ACC7-D1847E36C906}"/>
              </a:ext>
            </a:extLst>
          </p:cNvPr>
          <p:cNvPicPr>
            <a:picLocks noChangeAspect="1"/>
          </p:cNvPicPr>
          <p:nvPr/>
        </p:nvPicPr>
        <p:blipFill>
          <a:blip r:embed="rId7"/>
          <a:stretch>
            <a:fillRect/>
          </a:stretch>
        </p:blipFill>
        <p:spPr>
          <a:xfrm>
            <a:off x="9388294" y="3662435"/>
            <a:ext cx="1132356" cy="1132356"/>
          </a:xfrm>
          <a:prstGeom prst="rect">
            <a:avLst/>
          </a:prstGeom>
        </p:spPr>
      </p:pic>
      <p:sp>
        <p:nvSpPr>
          <p:cNvPr id="9" name="Text Placeholder 13">
            <a:extLst>
              <a:ext uri="{FF2B5EF4-FFF2-40B4-BE49-F238E27FC236}">
                <a16:creationId xmlns:a16="http://schemas.microsoft.com/office/drawing/2014/main" id="{D35158D9-EDCA-0641-B812-076316EC1DD8}"/>
              </a:ext>
            </a:extLst>
          </p:cNvPr>
          <p:cNvSpPr>
            <a:spLocks noGrp="1"/>
          </p:cNvSpPr>
          <p:nvPr>
            <p:ph idx="1"/>
          </p:nvPr>
        </p:nvSpPr>
        <p:spPr>
          <a:xfrm>
            <a:off x="3453845" y="4993813"/>
            <a:ext cx="1483077" cy="409765"/>
          </a:xfrm>
        </p:spPr>
        <p:txBody>
          <a:bodyPr>
            <a:noAutofit/>
          </a:bodyPr>
          <a:lstStyle/>
          <a:p>
            <a:pPr marL="0" indent="0" defTabSz="914400">
              <a:spcBef>
                <a:spcPts val="0"/>
              </a:spcBef>
              <a:buNone/>
              <a:defRPr/>
            </a:pPr>
            <a:r>
              <a:rPr lang="de-DE" sz="2400" b="1" dirty="0">
                <a:solidFill>
                  <a:schemeClr val="tx1">
                    <a:lumMod val="50000"/>
                  </a:schemeClr>
                </a:solidFill>
                <a:latin typeface="Lato"/>
                <a:ea typeface="Lato Heavy" charset="0"/>
                <a:cs typeface="Lato Heavy" charset="0"/>
              </a:rPr>
              <a:t>Plausch</a:t>
            </a:r>
          </a:p>
        </p:txBody>
      </p:sp>
      <p:sp>
        <p:nvSpPr>
          <p:cNvPr id="10" name="Text Placeholder 13">
            <a:extLst>
              <a:ext uri="{FF2B5EF4-FFF2-40B4-BE49-F238E27FC236}">
                <a16:creationId xmlns:a16="http://schemas.microsoft.com/office/drawing/2014/main" id="{4D3BCEFF-60D5-EC49-AC79-E651AD1EABB9}"/>
              </a:ext>
            </a:extLst>
          </p:cNvPr>
          <p:cNvSpPr txBox="1">
            <a:spLocks/>
          </p:cNvSpPr>
          <p:nvPr/>
        </p:nvSpPr>
        <p:spPr>
          <a:xfrm>
            <a:off x="6694709" y="5039864"/>
            <a:ext cx="937027" cy="332399"/>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rgbClr val="575858"/>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2400" b="1" i="0" u="none" strike="noStrike" kern="1200" cap="none" spc="0" normalizeH="0" baseline="0" noProof="0" dirty="0">
                <a:ln>
                  <a:noFill/>
                </a:ln>
                <a:solidFill>
                  <a:srgbClr val="000000">
                    <a:lumMod val="50000"/>
                  </a:srgbClr>
                </a:solidFill>
                <a:effectLst/>
                <a:uLnTx/>
                <a:uFillTx/>
                <a:latin typeface="Lato"/>
              </a:rPr>
              <a:t>Biete</a:t>
            </a:r>
          </a:p>
        </p:txBody>
      </p:sp>
      <p:sp>
        <p:nvSpPr>
          <p:cNvPr id="11" name="Text Placeholder 13">
            <a:extLst>
              <a:ext uri="{FF2B5EF4-FFF2-40B4-BE49-F238E27FC236}">
                <a16:creationId xmlns:a16="http://schemas.microsoft.com/office/drawing/2014/main" id="{5A2ABE29-70C4-814C-B7BB-BA0601C92D2D}"/>
              </a:ext>
            </a:extLst>
          </p:cNvPr>
          <p:cNvSpPr txBox="1">
            <a:spLocks/>
          </p:cNvSpPr>
          <p:nvPr/>
        </p:nvSpPr>
        <p:spPr>
          <a:xfrm>
            <a:off x="8107374" y="5042353"/>
            <a:ext cx="1107531" cy="332399"/>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rgbClr val="575858"/>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2400" b="1" i="0" u="none" strike="noStrike" kern="1200" cap="none" spc="0" normalizeH="0" baseline="0" noProof="0" dirty="0">
                <a:ln>
                  <a:noFill/>
                </a:ln>
                <a:solidFill>
                  <a:srgbClr val="000000">
                    <a:lumMod val="50000"/>
                  </a:srgbClr>
                </a:solidFill>
                <a:effectLst/>
                <a:uLnTx/>
                <a:uFillTx/>
                <a:latin typeface="Lato"/>
              </a:rPr>
              <a:t>Suche</a:t>
            </a:r>
          </a:p>
        </p:txBody>
      </p:sp>
      <p:sp>
        <p:nvSpPr>
          <p:cNvPr id="12" name="Text Placeholder 13">
            <a:extLst>
              <a:ext uri="{FF2B5EF4-FFF2-40B4-BE49-F238E27FC236}">
                <a16:creationId xmlns:a16="http://schemas.microsoft.com/office/drawing/2014/main" id="{757B7859-BCC5-C44E-9584-E8027EC24EF0}"/>
              </a:ext>
            </a:extLst>
          </p:cNvPr>
          <p:cNvSpPr txBox="1">
            <a:spLocks/>
          </p:cNvSpPr>
          <p:nvPr/>
        </p:nvSpPr>
        <p:spPr>
          <a:xfrm>
            <a:off x="9422446" y="5039864"/>
            <a:ext cx="1355259" cy="332399"/>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rgbClr val="575858"/>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2400" b="1" i="0" u="none" strike="noStrike" kern="1200" cap="none" spc="0" normalizeH="0" baseline="0" noProof="0" dirty="0">
                <a:ln>
                  <a:noFill/>
                </a:ln>
                <a:solidFill>
                  <a:srgbClr val="000000">
                    <a:lumMod val="50000"/>
                  </a:srgbClr>
                </a:solidFill>
                <a:effectLst/>
                <a:uLnTx/>
                <a:uFillTx/>
                <a:latin typeface="Lato"/>
              </a:rPr>
              <a:t>Gruppen</a:t>
            </a:r>
          </a:p>
        </p:txBody>
      </p:sp>
      <p:pic>
        <p:nvPicPr>
          <p:cNvPr id="13" name="Picture 3">
            <a:extLst>
              <a:ext uri="{FF2B5EF4-FFF2-40B4-BE49-F238E27FC236}">
                <a16:creationId xmlns:a16="http://schemas.microsoft.com/office/drawing/2014/main" id="{916E83F0-05D5-C946-955D-FE6C30EFE045}"/>
              </a:ext>
            </a:extLst>
          </p:cNvPr>
          <p:cNvPicPr>
            <a:picLocks noChangeAspect="1"/>
          </p:cNvPicPr>
          <p:nvPr/>
        </p:nvPicPr>
        <p:blipFill>
          <a:blip r:embed="rId8"/>
          <a:stretch>
            <a:fillRect/>
          </a:stretch>
        </p:blipFill>
        <p:spPr>
          <a:xfrm>
            <a:off x="4961753" y="3657065"/>
            <a:ext cx="1080718" cy="1080718"/>
          </a:xfrm>
          <a:prstGeom prst="rect">
            <a:avLst/>
          </a:prstGeom>
        </p:spPr>
      </p:pic>
      <p:sp>
        <p:nvSpPr>
          <p:cNvPr id="14" name="Text Placeholder 13">
            <a:extLst>
              <a:ext uri="{FF2B5EF4-FFF2-40B4-BE49-F238E27FC236}">
                <a16:creationId xmlns:a16="http://schemas.microsoft.com/office/drawing/2014/main" id="{4D3BCEFF-60D5-EC49-AC79-E651AD1EABB9}"/>
              </a:ext>
            </a:extLst>
          </p:cNvPr>
          <p:cNvSpPr txBox="1">
            <a:spLocks/>
          </p:cNvSpPr>
          <p:nvPr/>
        </p:nvSpPr>
        <p:spPr>
          <a:xfrm>
            <a:off x="5021661" y="5045277"/>
            <a:ext cx="1197410" cy="332399"/>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rgbClr val="575858"/>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2400" b="1" i="0" u="none" strike="noStrike" kern="1200" cap="none" spc="0" normalizeH="0" baseline="0" noProof="0" dirty="0">
                <a:ln>
                  <a:noFill/>
                </a:ln>
                <a:solidFill>
                  <a:srgbClr val="000000">
                    <a:lumMod val="50000"/>
                  </a:srgbClr>
                </a:solidFill>
                <a:effectLst/>
                <a:uLnTx/>
                <a:uFillTx/>
                <a:latin typeface="Lato"/>
              </a:rPr>
              <a:t>Termine</a:t>
            </a:r>
          </a:p>
        </p:txBody>
      </p:sp>
      <p:sp>
        <p:nvSpPr>
          <p:cNvPr id="15" name="Titel 1">
            <a:extLst>
              <a:ext uri="{FF2B5EF4-FFF2-40B4-BE49-F238E27FC236}">
                <a16:creationId xmlns:a16="http://schemas.microsoft.com/office/drawing/2014/main" id="{C6EFF053-73A0-813B-B9DE-A6ED5BC89FEE}"/>
              </a:ext>
            </a:extLst>
          </p:cNvPr>
          <p:cNvSpPr>
            <a:spLocks noGrp="1"/>
          </p:cNvSpPr>
          <p:nvPr>
            <p:ph type="title"/>
          </p:nvPr>
        </p:nvSpPr>
        <p:spPr>
          <a:xfrm>
            <a:off x="622300" y="250717"/>
            <a:ext cx="10944000" cy="430887"/>
          </a:xfrm>
        </p:spPr>
        <p:txBody>
          <a:bodyPr/>
          <a:lstStyle/>
          <a:p>
            <a:pPr>
              <a:buFontTx/>
            </a:pPr>
            <a:r>
              <a:rPr lang="de-DE" sz="2800" dirty="0">
                <a:solidFill>
                  <a:srgbClr val="179C7D"/>
                </a:solidFill>
                <a:latin typeface="Lato" panose="020F0502020204030203"/>
              </a:rPr>
              <a:t>DorfFunk – Was kann ich machen? Kanäle</a:t>
            </a:r>
            <a:endParaRPr lang="de-DE" sz="2000" dirty="0">
              <a:solidFill>
                <a:srgbClr val="179C7D"/>
              </a:solidFill>
              <a:latin typeface="Lato"/>
            </a:endParaRPr>
          </a:p>
        </p:txBody>
      </p:sp>
    </p:spTree>
    <p:extLst>
      <p:ext uri="{BB962C8B-B14F-4D97-AF65-F5344CB8AC3E}">
        <p14:creationId xmlns:p14="http://schemas.microsoft.com/office/powerpoint/2010/main" val="17672701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bwMode="auto">
          <a:xfrm>
            <a:off x="10625276" y="5590572"/>
            <a:ext cx="1531716" cy="1267427"/>
          </a:xfrm>
          <a:prstGeom prst="rect">
            <a:avLst/>
          </a:prstGeom>
          <a:solidFill>
            <a:schemeClr val="bg1"/>
          </a:solidFill>
          <a:ln w="9525" algn="ctr">
            <a:solidFill>
              <a:schemeClr val="bg1"/>
            </a:solidFill>
            <a:miter lim="800000"/>
            <a:headEnd/>
            <a:tailEnd/>
          </a:ln>
          <a:effectLst/>
        </p:spPr>
        <p:txBody>
          <a:bodyPr wrap="square" lIns="72000" tIns="54000" rIns="72000" bIns="54000" rtlCol="0" anchor="ctr">
            <a:spAutoFit/>
          </a:bodyPr>
          <a:lstStyle/>
          <a:p>
            <a:pPr marL="215900" indent="-215900" algn="ctr">
              <a:spcAft>
                <a:spcPts val="563"/>
              </a:spcAft>
              <a:buClr>
                <a:schemeClr val="tx2"/>
              </a:buClr>
            </a:pPr>
            <a:endParaRPr lang="de-DE" sz="1400"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2047" y="914606"/>
            <a:ext cx="3700098" cy="5943393"/>
          </a:xfrm>
          <a:prstGeom prst="rect">
            <a:avLst/>
          </a:prstGeom>
        </p:spPr>
      </p:pic>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2145" y="1035082"/>
            <a:ext cx="3998989" cy="5822918"/>
          </a:xfrm>
          <a:prstGeom prst="rect">
            <a:avLst/>
          </a:prstGeom>
        </p:spPr>
      </p:pic>
      <p:sp>
        <p:nvSpPr>
          <p:cNvPr id="5" name="Titel 1">
            <a:extLst>
              <a:ext uri="{FF2B5EF4-FFF2-40B4-BE49-F238E27FC236}">
                <a16:creationId xmlns:a16="http://schemas.microsoft.com/office/drawing/2014/main" id="{C6EFF053-73A0-813B-B9DE-A6ED5BC89FEE}"/>
              </a:ext>
            </a:extLst>
          </p:cNvPr>
          <p:cNvSpPr>
            <a:spLocks noGrp="1"/>
          </p:cNvSpPr>
          <p:nvPr>
            <p:ph type="title"/>
          </p:nvPr>
        </p:nvSpPr>
        <p:spPr>
          <a:xfrm>
            <a:off x="622300" y="250717"/>
            <a:ext cx="10944000" cy="430887"/>
          </a:xfrm>
        </p:spPr>
        <p:txBody>
          <a:bodyPr/>
          <a:lstStyle/>
          <a:p>
            <a:r>
              <a:rPr lang="de-DE" sz="2800">
                <a:solidFill>
                  <a:srgbClr val="179C7D"/>
                </a:solidFill>
                <a:latin typeface="Lato" panose="020F0502020204030203"/>
              </a:rPr>
              <a:t>DorfFunk – Beispiele für Gruppen</a:t>
            </a:r>
          </a:p>
        </p:txBody>
      </p:sp>
      <p:pic>
        <p:nvPicPr>
          <p:cNvPr id="6" name="Grafi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918452"/>
            <a:ext cx="3692046" cy="5940552"/>
          </a:xfrm>
          <a:prstGeom prst="rect">
            <a:avLst/>
          </a:prstGeom>
        </p:spPr>
      </p:pic>
    </p:spTree>
    <p:extLst>
      <p:ext uri="{BB962C8B-B14F-4D97-AF65-F5344CB8AC3E}">
        <p14:creationId xmlns:p14="http://schemas.microsoft.com/office/powerpoint/2010/main" val="7213927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67DAB6C-9BE9-3442-91BF-33AF58BD3AB2}"/>
              </a:ext>
            </a:extLst>
          </p:cNvPr>
          <p:cNvPicPr>
            <a:picLocks noChangeAspect="1"/>
          </p:cNvPicPr>
          <p:nvPr/>
        </p:nvPicPr>
        <p:blipFill>
          <a:blip r:embed="rId3"/>
          <a:stretch>
            <a:fillRect/>
          </a:stretch>
        </p:blipFill>
        <p:spPr>
          <a:xfrm>
            <a:off x="5202307" y="2370259"/>
            <a:ext cx="1260000" cy="1260000"/>
          </a:xfrm>
          <a:prstGeom prst="rect">
            <a:avLst/>
          </a:prstGeom>
        </p:spPr>
      </p:pic>
      <p:sp>
        <p:nvSpPr>
          <p:cNvPr id="3" name="Text Placeholder 13">
            <a:extLst>
              <a:ext uri="{FF2B5EF4-FFF2-40B4-BE49-F238E27FC236}">
                <a16:creationId xmlns:a16="http://schemas.microsoft.com/office/drawing/2014/main" id="{2E1D8F6F-04B5-0F41-A041-532AF2AE3081}"/>
              </a:ext>
            </a:extLst>
          </p:cNvPr>
          <p:cNvSpPr txBox="1">
            <a:spLocks/>
          </p:cNvSpPr>
          <p:nvPr/>
        </p:nvSpPr>
        <p:spPr>
          <a:xfrm>
            <a:off x="6960096" y="2750960"/>
            <a:ext cx="2546431" cy="498598"/>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chemeClr val="bg1"/>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a:ln>
                  <a:noFill/>
                </a:ln>
                <a:solidFill>
                  <a:srgbClr val="000000">
                    <a:lumMod val="50000"/>
                  </a:srgbClr>
                </a:solidFill>
                <a:effectLst/>
                <a:uLnTx/>
                <a:uFillTx/>
                <a:latin typeface="Lato"/>
              </a:rPr>
              <a:t>Aktuelles</a:t>
            </a:r>
          </a:p>
        </p:txBody>
      </p:sp>
      <p:pic>
        <p:nvPicPr>
          <p:cNvPr id="4" name="Picture 3">
            <a:extLst>
              <a:ext uri="{FF2B5EF4-FFF2-40B4-BE49-F238E27FC236}">
                <a16:creationId xmlns:a16="http://schemas.microsoft.com/office/drawing/2014/main" id="{916E83F0-05D5-C946-955D-FE6C30EFE045}"/>
              </a:ext>
            </a:extLst>
          </p:cNvPr>
          <p:cNvPicPr>
            <a:picLocks noChangeAspect="1"/>
          </p:cNvPicPr>
          <p:nvPr/>
        </p:nvPicPr>
        <p:blipFill>
          <a:blip r:embed="rId4"/>
          <a:stretch>
            <a:fillRect/>
          </a:stretch>
        </p:blipFill>
        <p:spPr>
          <a:xfrm>
            <a:off x="5202307" y="4028098"/>
            <a:ext cx="1260000" cy="1260000"/>
          </a:xfrm>
          <a:prstGeom prst="rect">
            <a:avLst/>
          </a:prstGeom>
        </p:spPr>
      </p:pic>
      <p:sp>
        <p:nvSpPr>
          <p:cNvPr id="5" name="Text Placeholder 13">
            <a:extLst>
              <a:ext uri="{FF2B5EF4-FFF2-40B4-BE49-F238E27FC236}">
                <a16:creationId xmlns:a16="http://schemas.microsoft.com/office/drawing/2014/main" id="{02E961C1-5204-AD49-B5F6-2D4CEEB81D65}"/>
              </a:ext>
            </a:extLst>
          </p:cNvPr>
          <p:cNvSpPr txBox="1">
            <a:spLocks/>
          </p:cNvSpPr>
          <p:nvPr/>
        </p:nvSpPr>
        <p:spPr>
          <a:xfrm>
            <a:off x="6960096" y="4368739"/>
            <a:ext cx="2546431" cy="498598"/>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chemeClr val="bg1"/>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a:ln>
                  <a:noFill/>
                </a:ln>
                <a:solidFill>
                  <a:srgbClr val="000000">
                    <a:lumMod val="50000"/>
                  </a:srgbClr>
                </a:solidFill>
                <a:effectLst/>
                <a:uLnTx/>
                <a:uFillTx/>
                <a:latin typeface="Lato"/>
              </a:rPr>
              <a:t>Termine</a:t>
            </a:r>
          </a:p>
        </p:txBody>
      </p:sp>
      <p:pic>
        <p:nvPicPr>
          <p:cNvPr id="6" name="Grafik 4">
            <a:extLst>
              <a:ext uri="{FF2B5EF4-FFF2-40B4-BE49-F238E27FC236}">
                <a16:creationId xmlns:a16="http://schemas.microsoft.com/office/drawing/2014/main" id="{ED95D002-9122-9B48-BF95-26471BE4D3D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1452" y="2253931"/>
            <a:ext cx="2590715" cy="1492655"/>
          </a:xfrm>
          <a:prstGeom prst="rect">
            <a:avLst/>
          </a:prstGeom>
        </p:spPr>
      </p:pic>
      <p:pic>
        <p:nvPicPr>
          <p:cNvPr id="7"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40416" y="2383509"/>
            <a:ext cx="1415346" cy="2990565"/>
          </a:xfrm>
          <a:prstGeom prst="rect">
            <a:avLst/>
          </a:prstGeom>
        </p:spPr>
      </p:pic>
      <p:pic>
        <p:nvPicPr>
          <p:cNvPr id="8" name="Grafik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6056" y="1347467"/>
            <a:ext cx="1726251" cy="1512168"/>
          </a:xfrm>
          <a:prstGeom prst="rect">
            <a:avLst/>
          </a:prstGeom>
        </p:spPr>
      </p:pic>
      <p:pic>
        <p:nvPicPr>
          <p:cNvPr id="9" name="Grafik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734" y="4293096"/>
            <a:ext cx="3247447" cy="1375229"/>
          </a:xfrm>
          <a:prstGeom prst="rect">
            <a:avLst/>
          </a:prstGeom>
          <a:solidFill>
            <a:srgbClr val="008035"/>
          </a:solidFill>
          <a:ln>
            <a:solidFill>
              <a:schemeClr val="tx1"/>
            </a:solidFill>
          </a:ln>
        </p:spPr>
      </p:pic>
      <p:sp>
        <p:nvSpPr>
          <p:cNvPr id="10"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036707" cy="738664"/>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rgbClr val="179C7D"/>
                </a:solidFill>
                <a:latin typeface="Lato"/>
              </a:rPr>
              <a:t>Wie kommen die Informationen in den DorfFunk?</a:t>
            </a:r>
          </a:p>
          <a:p>
            <a:r>
              <a:rPr lang="de-DE" sz="2000" kern="0" dirty="0">
                <a:solidFill>
                  <a:srgbClr val="179C7D"/>
                </a:solidFill>
                <a:latin typeface="Lato"/>
              </a:rPr>
              <a:t>Alle Möglichkeiten auf einen Blick</a:t>
            </a:r>
            <a:endParaRPr lang="de-DE" kern="0" dirty="0">
              <a:solidFill>
                <a:srgbClr val="179C7D"/>
              </a:solidFill>
              <a:latin typeface="Lato"/>
            </a:endParaRPr>
          </a:p>
        </p:txBody>
      </p:sp>
    </p:spTree>
    <p:extLst>
      <p:ext uri="{BB962C8B-B14F-4D97-AF65-F5344CB8AC3E}">
        <p14:creationId xmlns:p14="http://schemas.microsoft.com/office/powerpoint/2010/main" val="487645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67DAB6C-9BE9-3442-91BF-33AF58BD3AB2}"/>
              </a:ext>
            </a:extLst>
          </p:cNvPr>
          <p:cNvPicPr>
            <a:picLocks noChangeAspect="1"/>
          </p:cNvPicPr>
          <p:nvPr/>
        </p:nvPicPr>
        <p:blipFill>
          <a:blip r:embed="rId3"/>
          <a:stretch>
            <a:fillRect/>
          </a:stretch>
        </p:blipFill>
        <p:spPr>
          <a:xfrm>
            <a:off x="5202307" y="2370259"/>
            <a:ext cx="1260000" cy="1260000"/>
          </a:xfrm>
          <a:prstGeom prst="rect">
            <a:avLst/>
          </a:prstGeom>
        </p:spPr>
      </p:pic>
      <p:sp>
        <p:nvSpPr>
          <p:cNvPr id="3" name="Text Placeholder 13">
            <a:extLst>
              <a:ext uri="{FF2B5EF4-FFF2-40B4-BE49-F238E27FC236}">
                <a16:creationId xmlns:a16="http://schemas.microsoft.com/office/drawing/2014/main" id="{2E1D8F6F-04B5-0F41-A041-532AF2AE3081}"/>
              </a:ext>
            </a:extLst>
          </p:cNvPr>
          <p:cNvSpPr txBox="1">
            <a:spLocks/>
          </p:cNvSpPr>
          <p:nvPr/>
        </p:nvSpPr>
        <p:spPr>
          <a:xfrm>
            <a:off x="6960096" y="2750960"/>
            <a:ext cx="2546431" cy="498598"/>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chemeClr val="bg1"/>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dirty="0">
                <a:ln>
                  <a:noFill/>
                </a:ln>
                <a:solidFill>
                  <a:srgbClr val="000000">
                    <a:lumMod val="50000"/>
                  </a:srgbClr>
                </a:solidFill>
                <a:effectLst/>
                <a:uLnTx/>
                <a:uFillTx/>
                <a:latin typeface="Lato"/>
              </a:rPr>
              <a:t>Aktuelles</a:t>
            </a:r>
          </a:p>
        </p:txBody>
      </p:sp>
      <p:pic>
        <p:nvPicPr>
          <p:cNvPr id="4" name="Picture 3">
            <a:extLst>
              <a:ext uri="{FF2B5EF4-FFF2-40B4-BE49-F238E27FC236}">
                <a16:creationId xmlns:a16="http://schemas.microsoft.com/office/drawing/2014/main" id="{916E83F0-05D5-C946-955D-FE6C30EFE045}"/>
              </a:ext>
            </a:extLst>
          </p:cNvPr>
          <p:cNvPicPr>
            <a:picLocks noChangeAspect="1"/>
          </p:cNvPicPr>
          <p:nvPr/>
        </p:nvPicPr>
        <p:blipFill>
          <a:blip r:embed="rId4"/>
          <a:stretch>
            <a:fillRect/>
          </a:stretch>
        </p:blipFill>
        <p:spPr>
          <a:xfrm>
            <a:off x="5202307" y="4028098"/>
            <a:ext cx="1260000" cy="1260000"/>
          </a:xfrm>
          <a:prstGeom prst="rect">
            <a:avLst/>
          </a:prstGeom>
        </p:spPr>
      </p:pic>
      <p:sp>
        <p:nvSpPr>
          <p:cNvPr id="5" name="Text Placeholder 13">
            <a:extLst>
              <a:ext uri="{FF2B5EF4-FFF2-40B4-BE49-F238E27FC236}">
                <a16:creationId xmlns:a16="http://schemas.microsoft.com/office/drawing/2014/main" id="{02E961C1-5204-AD49-B5F6-2D4CEEB81D65}"/>
              </a:ext>
            </a:extLst>
          </p:cNvPr>
          <p:cNvSpPr txBox="1">
            <a:spLocks/>
          </p:cNvSpPr>
          <p:nvPr/>
        </p:nvSpPr>
        <p:spPr>
          <a:xfrm>
            <a:off x="6960096" y="4368739"/>
            <a:ext cx="2546431" cy="498598"/>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chemeClr val="bg1"/>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dirty="0">
                <a:ln>
                  <a:noFill/>
                </a:ln>
                <a:solidFill>
                  <a:srgbClr val="000000">
                    <a:lumMod val="50000"/>
                  </a:srgbClr>
                </a:solidFill>
                <a:effectLst/>
                <a:uLnTx/>
                <a:uFillTx/>
                <a:latin typeface="Lato"/>
              </a:rPr>
              <a:t>Termine</a:t>
            </a:r>
          </a:p>
        </p:txBody>
      </p:sp>
      <p:pic>
        <p:nvPicPr>
          <p:cNvPr id="6"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40416" y="2383509"/>
            <a:ext cx="1415346" cy="2990565"/>
          </a:xfrm>
          <a:prstGeom prst="rect">
            <a:avLst/>
          </a:prstGeom>
        </p:spPr>
      </p:pic>
      <p:pic>
        <p:nvPicPr>
          <p:cNvPr id="7" name="Grafik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1734" y="4293096"/>
            <a:ext cx="3247447" cy="1375229"/>
          </a:xfrm>
          <a:prstGeom prst="rect">
            <a:avLst/>
          </a:prstGeom>
          <a:ln>
            <a:solidFill>
              <a:schemeClr val="tx1"/>
            </a:solidFill>
          </a:ln>
        </p:spPr>
      </p:pic>
      <p:sp>
        <p:nvSpPr>
          <p:cNvPr id="8"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036707" cy="738664"/>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rgbClr val="179C7D"/>
                </a:solidFill>
                <a:latin typeface="Lato"/>
              </a:rPr>
              <a:t>Wie kommen die Informationen in den DorfFunk?</a:t>
            </a:r>
          </a:p>
          <a:p>
            <a:pPr>
              <a:buFontTx/>
            </a:pPr>
            <a:r>
              <a:rPr lang="de-DE" sz="2000" kern="0" dirty="0">
                <a:solidFill>
                  <a:srgbClr val="179C7D"/>
                </a:solidFill>
                <a:latin typeface="Lato"/>
              </a:rPr>
              <a:t>Niedersächsische LandNews – Immer auf dem Laufenden</a:t>
            </a:r>
            <a:endParaRPr lang="de-DE" sz="1800" kern="0" dirty="0">
              <a:solidFill>
                <a:srgbClr val="179C7D"/>
              </a:solidFill>
              <a:latin typeface="Lato"/>
            </a:endParaRPr>
          </a:p>
        </p:txBody>
      </p:sp>
      <p:pic>
        <p:nvPicPr>
          <p:cNvPr id="9" name="Grafik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2638" y="1457160"/>
            <a:ext cx="4609669" cy="2079549"/>
          </a:xfrm>
          <a:prstGeom prst="rect">
            <a:avLst/>
          </a:prstGeom>
        </p:spPr>
      </p:pic>
    </p:spTree>
    <p:extLst>
      <p:ext uri="{BB962C8B-B14F-4D97-AF65-F5344CB8AC3E}">
        <p14:creationId xmlns:p14="http://schemas.microsoft.com/office/powerpoint/2010/main" val="398234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EFF053-73A0-813B-B9DE-A6ED5BC89FEE}"/>
              </a:ext>
            </a:extLst>
          </p:cNvPr>
          <p:cNvSpPr>
            <a:spLocks noGrp="1"/>
          </p:cNvSpPr>
          <p:nvPr>
            <p:ph type="title"/>
          </p:nvPr>
        </p:nvSpPr>
        <p:spPr>
          <a:xfrm>
            <a:off x="622300" y="227567"/>
            <a:ext cx="10944000" cy="430887"/>
          </a:xfrm>
        </p:spPr>
        <p:txBody>
          <a:bodyPr/>
          <a:lstStyle/>
          <a:p>
            <a:r>
              <a:rPr lang="de-DE" sz="2800" err="1">
                <a:solidFill>
                  <a:srgbClr val="179C7D"/>
                </a:solidFill>
                <a:latin typeface="Lato" panose="020F0502020204030203"/>
              </a:rPr>
              <a:t>LandNews</a:t>
            </a:r>
            <a:r>
              <a:rPr lang="de-DE" sz="2800">
                <a:solidFill>
                  <a:srgbClr val="179C7D"/>
                </a:solidFill>
                <a:latin typeface="Lato" panose="020F0502020204030203"/>
              </a:rPr>
              <a:t> – Wer kann Informationen einstellen?</a:t>
            </a:r>
          </a:p>
        </p:txBody>
      </p:sp>
      <p:sp>
        <p:nvSpPr>
          <p:cNvPr id="3" name="Rectangle 10"/>
          <p:cNvSpPr>
            <a:spLocks noGrp="1"/>
          </p:cNvSpPr>
          <p:nvPr>
            <p:ph idx="1"/>
          </p:nvPr>
        </p:nvSpPr>
        <p:spPr>
          <a:xfrm>
            <a:off x="622300" y="4130614"/>
            <a:ext cx="10944000" cy="1877437"/>
          </a:xfrm>
          <a:prstGeom prst="rect">
            <a:avLst/>
          </a:prstGeom>
          <a:ln w="38100">
            <a:solidFill>
              <a:srgbClr val="179C7D"/>
            </a:solidFill>
          </a:ln>
        </p:spPr>
        <p:txBody>
          <a:bodyPr wrap="square" lIns="91440" tIns="45720" rIns="91440" bIns="45720" anchor="ctr" anchorCtr="0">
            <a:spAutoFit/>
          </a:bodyPr>
          <a:lstStyle/>
          <a:p>
            <a:pPr marL="0" marR="0" lvl="0" indent="0" algn="l" defTabSz="914400" rtl="0" eaLnBrk="1" fontAlgn="auto" latinLnBrk="0" hangingPunct="1">
              <a:lnSpc>
                <a:spcPct val="100000"/>
              </a:lnSpc>
              <a:spcBef>
                <a:spcPts val="0"/>
              </a:spcBef>
              <a:spcAft>
                <a:spcPts val="1200"/>
              </a:spcAft>
              <a:buClr>
                <a:srgbClr val="179C7D"/>
              </a:buClr>
              <a:buSzTx/>
              <a:buNone/>
              <a:tabLst/>
              <a:defRPr/>
            </a:pPr>
            <a:r>
              <a:rPr lang="de-DE" sz="2400" b="1" kern="1200" dirty="0">
                <a:solidFill>
                  <a:srgbClr val="179C7D"/>
                </a:solidFill>
                <a:latin typeface="Lato" panose="020F0502020204030203"/>
                <a:ea typeface="Lato Heavy" charset="0"/>
                <a:cs typeface="Lato Heavy" charset="0"/>
              </a:rPr>
              <a:t>Möglichkeiten zur Organisation</a:t>
            </a:r>
          </a:p>
          <a:p>
            <a:pPr marL="457200" marR="0" lvl="0" indent="-457200" algn="l" defTabSz="914400" rtl="0" eaLnBrk="1" fontAlgn="auto" latinLnBrk="0" hangingPunct="1">
              <a:lnSpc>
                <a:spcPct val="100000"/>
              </a:lnSpc>
              <a:spcBef>
                <a:spcPts val="0"/>
              </a:spcBef>
              <a:spcAft>
                <a:spcPts val="1200"/>
              </a:spcAft>
              <a:buClr>
                <a:srgbClr val="179C7D"/>
              </a:buClr>
              <a:buSzTx/>
              <a:buAutoNum type="arabicPeriod"/>
              <a:tabLst/>
              <a:defRPr/>
            </a:pPr>
            <a:r>
              <a:rPr lang="de-DE" sz="2400" kern="1200" noProof="0" dirty="0">
                <a:solidFill>
                  <a:srgbClr val="000000"/>
                </a:solidFill>
                <a:latin typeface="Lato" panose="020F0502020204030203"/>
                <a:ea typeface="Lato Heavy" charset="0"/>
                <a:cs typeface="Lato Heavy" charset="0"/>
              </a:rPr>
              <a:t>Alle Interessierten können (amtlich) mitarbeiten und veröffentlichen; ggf. 1 Zugang pro Ortsteil, Verein, Organisation etc.</a:t>
            </a:r>
          </a:p>
          <a:p>
            <a:pPr marL="457200" marR="0" lvl="0" indent="-457200" algn="l" defTabSz="914400" rtl="0" eaLnBrk="1" fontAlgn="auto" latinLnBrk="0" hangingPunct="1">
              <a:lnSpc>
                <a:spcPct val="100000"/>
              </a:lnSpc>
              <a:spcBef>
                <a:spcPts val="0"/>
              </a:spcBef>
              <a:spcAft>
                <a:spcPts val="3000"/>
              </a:spcAft>
              <a:buClr>
                <a:srgbClr val="179C7D"/>
              </a:buClr>
              <a:buSzTx/>
              <a:buAutoNum type="arabicPeriod"/>
              <a:tabLst/>
              <a:defRPr/>
            </a:pPr>
            <a:r>
              <a:rPr lang="de-DE" sz="2400" kern="1200" dirty="0">
                <a:solidFill>
                  <a:srgbClr val="000000"/>
                </a:solidFill>
                <a:latin typeface="Lato" panose="020F0502020204030203"/>
                <a:ea typeface="Lato Heavy" charset="0"/>
                <a:cs typeface="Lato Heavy" charset="0"/>
              </a:rPr>
              <a:t>Ein </a:t>
            </a:r>
            <a:r>
              <a:rPr lang="de-DE" sz="2400" kern="1200" dirty="0">
                <a:solidFill>
                  <a:srgbClr val="179C7D"/>
                </a:solidFill>
                <a:latin typeface="Lato" panose="020F0502020204030203"/>
                <a:ea typeface="Lato Heavy" charset="0"/>
                <a:cs typeface="Lato Heavy" charset="0"/>
              </a:rPr>
              <a:t>Team</a:t>
            </a:r>
            <a:r>
              <a:rPr lang="de-DE" sz="2400" kern="1200" dirty="0">
                <a:solidFill>
                  <a:srgbClr val="000000"/>
                </a:solidFill>
                <a:latin typeface="Lato" panose="020F0502020204030203"/>
                <a:ea typeface="Lato Heavy" charset="0"/>
                <a:cs typeface="Lato Heavy" charset="0"/>
              </a:rPr>
              <a:t> sammelt die Informationen und stellt diese ein</a:t>
            </a:r>
            <a:r>
              <a:rPr lang="de-DE" sz="2400" kern="1200" noProof="0" dirty="0">
                <a:solidFill>
                  <a:srgbClr val="000000"/>
                </a:solidFill>
                <a:latin typeface="Lato" panose="020F0502020204030203"/>
                <a:ea typeface="Lato Heavy" charset="0"/>
                <a:cs typeface="Lato Heavy" charset="0"/>
              </a:rPr>
              <a:t> </a:t>
            </a:r>
            <a:endParaRPr kumimoji="0" lang="de-DE" sz="2400" i="0" u="none" strike="noStrike" kern="1200" cap="none" spc="0" normalizeH="0" baseline="0" noProof="0" dirty="0">
              <a:ln>
                <a:noFill/>
              </a:ln>
              <a:solidFill>
                <a:srgbClr val="000000"/>
              </a:solidFill>
              <a:effectLst/>
              <a:uLnTx/>
              <a:uFillTx/>
              <a:latin typeface="Lato" panose="020F0502020204030203"/>
              <a:ea typeface="Lato Heavy" charset="0"/>
              <a:cs typeface="Lato Heavy" charset="0"/>
            </a:endParaRPr>
          </a:p>
        </p:txBody>
      </p:sp>
      <p:pic>
        <p:nvPicPr>
          <p:cNvPr id="4" name="Grafik 3"/>
          <p:cNvPicPr>
            <a:picLocks noChangeAspect="1"/>
          </p:cNvPicPr>
          <p:nvPr/>
        </p:nvPicPr>
        <p:blipFill rotWithShape="1">
          <a:blip r:embed="rId3"/>
          <a:srcRect l="3373"/>
          <a:stretch/>
        </p:blipFill>
        <p:spPr>
          <a:xfrm>
            <a:off x="589168" y="764704"/>
            <a:ext cx="8283044" cy="3031443"/>
          </a:xfrm>
          <a:prstGeom prst="rect">
            <a:avLst/>
          </a:prstGeom>
        </p:spPr>
      </p:pic>
      <p:sp>
        <p:nvSpPr>
          <p:cNvPr id="5" name="Rectangle 10"/>
          <p:cNvSpPr txBox="1">
            <a:spLocks/>
          </p:cNvSpPr>
          <p:nvPr/>
        </p:nvSpPr>
        <p:spPr bwMode="auto">
          <a:xfrm>
            <a:off x="5872623" y="3501715"/>
            <a:ext cx="5755351" cy="461665"/>
          </a:xfrm>
          <a:prstGeom prst="rect">
            <a:avLst/>
          </a:prstGeom>
          <a:solidFill>
            <a:srgbClr val="EBF4EB"/>
          </a:solidFill>
          <a:ln w="38100">
            <a:solidFill>
              <a:srgbClr val="EBF4EB"/>
            </a:solidFill>
          </a:ln>
          <a:effectLst/>
        </p:spPr>
        <p:txBody>
          <a:bodyPr vert="horz" wrap="square" lIns="91440" tIns="45720" rIns="91440" bIns="45720" numCol="1" anchor="ctr" anchorCtr="0" compatLnSpc="1">
            <a:prstTxWarp prst="textNoShape">
              <a:avLst/>
            </a:prstTxWarp>
            <a:spAutoFit/>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0" indent="0" defTabSz="914400" fontAlgn="auto">
              <a:spcBef>
                <a:spcPts val="0"/>
              </a:spcBef>
              <a:spcAft>
                <a:spcPts val="3000"/>
              </a:spcAft>
              <a:buClr>
                <a:srgbClr val="179C7D"/>
              </a:buClr>
              <a:buFont typeface="Wingdings" pitchFamily="2" charset="2"/>
              <a:buNone/>
              <a:defRPr/>
            </a:pPr>
            <a:r>
              <a:rPr lang="de-DE" sz="2400" kern="1200" dirty="0">
                <a:solidFill>
                  <a:srgbClr val="000000"/>
                </a:solidFill>
                <a:latin typeface="Lato" panose="020F0502020204030203"/>
                <a:ea typeface="Lato Heavy" charset="0"/>
                <a:cs typeface="Lato Heavy" charset="0"/>
                <a:hlinkClick r:id="rId4"/>
              </a:rPr>
              <a:t>Handbuch Niedersächsische LandNews</a:t>
            </a:r>
            <a:endParaRPr lang="de-DE" sz="2400" kern="1200" dirty="0">
              <a:solidFill>
                <a:srgbClr val="000000"/>
              </a:solidFill>
              <a:latin typeface="Lato" panose="020F0502020204030203"/>
              <a:ea typeface="Lato Heavy" charset="0"/>
              <a:cs typeface="Lato Heavy" charset="0"/>
            </a:endParaRPr>
          </a:p>
        </p:txBody>
      </p:sp>
    </p:spTree>
    <p:extLst>
      <p:ext uri="{BB962C8B-B14F-4D97-AF65-F5344CB8AC3E}">
        <p14:creationId xmlns:p14="http://schemas.microsoft.com/office/powerpoint/2010/main" val="2463790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EFF053-73A0-813B-B9DE-A6ED5BC89FEE}"/>
              </a:ext>
            </a:extLst>
          </p:cNvPr>
          <p:cNvSpPr>
            <a:spLocks noGrp="1"/>
          </p:cNvSpPr>
          <p:nvPr>
            <p:ph type="title"/>
          </p:nvPr>
        </p:nvSpPr>
        <p:spPr>
          <a:xfrm>
            <a:off x="622300" y="250717"/>
            <a:ext cx="10944000" cy="430887"/>
          </a:xfrm>
        </p:spPr>
        <p:txBody>
          <a:bodyPr/>
          <a:lstStyle/>
          <a:p>
            <a:r>
              <a:rPr lang="de-DE" sz="2800" dirty="0">
                <a:solidFill>
                  <a:srgbClr val="179C7D"/>
                </a:solidFill>
                <a:latin typeface="Lato" panose="020F0502020204030203"/>
              </a:rPr>
              <a:t>LandNews – Team</a:t>
            </a:r>
          </a:p>
        </p:txBody>
      </p:sp>
      <p:sp>
        <p:nvSpPr>
          <p:cNvPr id="3" name="Rectangle 10"/>
          <p:cNvSpPr>
            <a:spLocks noGrp="1"/>
          </p:cNvSpPr>
          <p:nvPr>
            <p:ph idx="1"/>
          </p:nvPr>
        </p:nvSpPr>
        <p:spPr>
          <a:xfrm>
            <a:off x="622300" y="1222291"/>
            <a:ext cx="11233368" cy="1877437"/>
          </a:xfrm>
          <a:prstGeom prst="rect">
            <a:avLst/>
          </a:prstGeom>
          <a:ln w="38100">
            <a:solidFill>
              <a:srgbClr val="179C7D"/>
            </a:solidFill>
          </a:ln>
        </p:spPr>
        <p:txBody>
          <a:bodyPr wrap="square" lIns="91440" tIns="45720" rIns="91440" bIns="45720" anchor="ctr" anchorCtr="0">
            <a:spAutoFit/>
          </a:bodyPr>
          <a:lstStyle/>
          <a:p>
            <a:pPr marL="0" marR="0" lvl="0" indent="0" algn="l" defTabSz="914400" rtl="0" eaLnBrk="1" fontAlgn="auto" latinLnBrk="0" hangingPunct="1">
              <a:lnSpc>
                <a:spcPct val="100000"/>
              </a:lnSpc>
              <a:spcBef>
                <a:spcPts val="0"/>
              </a:spcBef>
              <a:spcAft>
                <a:spcPts val="1200"/>
              </a:spcAft>
              <a:buClr>
                <a:srgbClr val="179C7D"/>
              </a:buClr>
              <a:buSzTx/>
              <a:buNone/>
              <a:tabLst/>
              <a:defRPr/>
            </a:pPr>
            <a:r>
              <a:rPr lang="de-DE" sz="2400" b="1" kern="1200" noProof="0" dirty="0">
                <a:solidFill>
                  <a:srgbClr val="179C7D"/>
                </a:solidFill>
                <a:latin typeface="Lato" panose="020F0502020204030203"/>
                <a:ea typeface="Lato Heavy" charset="0"/>
                <a:cs typeface="Lato Heavy" charset="0"/>
              </a:rPr>
              <a:t>Zusammensetzung</a:t>
            </a:r>
          </a:p>
          <a:p>
            <a:pPr marR="0" lvl="0" algn="l" defTabSz="914400" rtl="0" eaLnBrk="1" fontAlgn="auto" latinLnBrk="0" hangingPunct="1">
              <a:lnSpc>
                <a:spcPct val="100000"/>
              </a:lnSpc>
              <a:spcBef>
                <a:spcPts val="0"/>
              </a:spcBef>
              <a:spcAft>
                <a:spcPts val="1200"/>
              </a:spcAft>
              <a:buClr>
                <a:srgbClr val="179C7D"/>
              </a:buClr>
              <a:buSzTx/>
              <a:buFont typeface="Wingdings" panose="05000000000000000000" pitchFamily="2" charset="2"/>
              <a:buChar char="Ø"/>
              <a:tabLst/>
              <a:defRPr/>
            </a:pPr>
            <a:r>
              <a:rPr lang="de-DE" sz="2400" kern="1200" noProof="0" dirty="0">
                <a:solidFill>
                  <a:srgbClr val="000000"/>
                </a:solidFill>
                <a:latin typeface="Lato" panose="020F0502020204030203"/>
                <a:ea typeface="Lato Heavy" charset="0"/>
                <a:cs typeface="Lato Heavy" charset="0"/>
              </a:rPr>
              <a:t>Je nach Größe der Kommune: 4-8 Personen, die sich die Verantwortung teilen, Informationen bei den LandNews einzustellen</a:t>
            </a:r>
            <a:endParaRPr lang="de-DE" sz="2400" kern="1200" dirty="0">
              <a:solidFill>
                <a:srgbClr val="000000"/>
              </a:solidFill>
              <a:latin typeface="Lato" panose="020F0502020204030203"/>
              <a:ea typeface="Lato Heavy" charset="0"/>
              <a:cs typeface="Lato Heavy" charset="0"/>
            </a:endParaRPr>
          </a:p>
          <a:p>
            <a:pPr lvl="1" defTabSz="914400" fontAlgn="auto">
              <a:spcBef>
                <a:spcPts val="0"/>
              </a:spcBef>
              <a:spcAft>
                <a:spcPts val="1200"/>
              </a:spcAft>
              <a:buClr>
                <a:srgbClr val="179C7D"/>
              </a:buClr>
              <a:buFont typeface="Symbol" panose="05050102010706020507" pitchFamily="18" charset="2"/>
              <a:buChar char="-"/>
              <a:defRPr/>
            </a:pPr>
            <a:r>
              <a:rPr lang="de-DE" sz="2400" kern="1200" dirty="0">
                <a:solidFill>
                  <a:srgbClr val="000000"/>
                </a:solidFill>
                <a:latin typeface="Lato" panose="020F0502020204030203"/>
                <a:ea typeface="Lato Heavy" charset="0"/>
                <a:cs typeface="Lato Heavy" charset="0"/>
              </a:rPr>
              <a:t>Optional: immer eine Person aus der kommunalen Verwaltung im Team</a:t>
            </a:r>
            <a:endParaRPr lang="de-DE" sz="2400" kern="1200" noProof="0" dirty="0">
              <a:solidFill>
                <a:srgbClr val="000000"/>
              </a:solidFill>
              <a:latin typeface="Lato" panose="020F0502020204030203"/>
              <a:ea typeface="Lato Heavy" charset="0"/>
              <a:cs typeface="Lato Heavy" charset="0"/>
            </a:endParaRPr>
          </a:p>
        </p:txBody>
      </p:sp>
      <p:sp>
        <p:nvSpPr>
          <p:cNvPr id="4" name="Rectangle 10"/>
          <p:cNvSpPr txBox="1">
            <a:spLocks/>
          </p:cNvSpPr>
          <p:nvPr/>
        </p:nvSpPr>
        <p:spPr bwMode="auto">
          <a:xfrm>
            <a:off x="622300" y="3855462"/>
            <a:ext cx="11233368" cy="1723549"/>
          </a:xfrm>
          <a:prstGeom prst="rect">
            <a:avLst/>
          </a:prstGeom>
          <a:noFill/>
          <a:ln w="38100">
            <a:solidFill>
              <a:srgbClr val="179C7D"/>
            </a:solidFill>
          </a:ln>
          <a:effectLst/>
        </p:spPr>
        <p:txBody>
          <a:bodyPr vert="horz" wrap="square" lIns="91440" tIns="45720" rIns="91440" bIns="45720" numCol="1" anchor="ctr" anchorCtr="0" compatLnSpc="1">
            <a:prstTxWarp prst="textNoShape">
              <a:avLst/>
            </a:prstTxWarp>
            <a:spAutoFit/>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0" indent="0" defTabSz="914400" fontAlgn="auto">
              <a:spcBef>
                <a:spcPts val="0"/>
              </a:spcBef>
              <a:spcAft>
                <a:spcPts val="1200"/>
              </a:spcAft>
              <a:buClr>
                <a:srgbClr val="179C7D"/>
              </a:buClr>
              <a:buFont typeface="Wingdings" pitchFamily="2" charset="2"/>
              <a:buNone/>
              <a:defRPr/>
            </a:pPr>
            <a:r>
              <a:rPr lang="de-DE" sz="2400" b="1" kern="1200" dirty="0">
                <a:solidFill>
                  <a:srgbClr val="179C7D"/>
                </a:solidFill>
                <a:latin typeface="Lato" panose="020F0502020204030203"/>
                <a:ea typeface="Lato Heavy" charset="0"/>
                <a:cs typeface="Lato Heavy" charset="0"/>
              </a:rPr>
              <a:t>Regeln</a:t>
            </a:r>
          </a:p>
          <a:p>
            <a:pPr defTabSz="914400" fontAlgn="auto">
              <a:spcBef>
                <a:spcPts val="0"/>
              </a:spcBef>
              <a:spcAft>
                <a:spcPts val="1200"/>
              </a:spcAft>
              <a:buClr>
                <a:srgbClr val="179C7D"/>
              </a:buClr>
              <a:buFont typeface="Wingdings" pitchFamily="2" charset="2"/>
              <a:buChar char="Ø"/>
              <a:defRPr/>
            </a:pPr>
            <a:r>
              <a:rPr lang="de-DE" sz="2400" kern="1200" dirty="0">
                <a:solidFill>
                  <a:srgbClr val="000000"/>
                </a:solidFill>
                <a:latin typeface="Lato" panose="020F0502020204030203"/>
                <a:ea typeface="Lato Heavy" charset="0"/>
                <a:cs typeface="Lato Heavy" charset="0"/>
              </a:rPr>
              <a:t>Wie bei jedem Ehrenamt, ist es sinnvoll, sich zu überlegen, ob und in welc</a:t>
            </a:r>
            <a:r>
              <a:rPr lang="de-DE" sz="2400" dirty="0">
                <a:solidFill>
                  <a:srgbClr val="000000"/>
                </a:solidFill>
                <a:latin typeface="Lato" panose="020F0502020204030203"/>
                <a:ea typeface="Lato Heavy" charset="0"/>
                <a:cs typeface="Lato Heavy" charset="0"/>
              </a:rPr>
              <a:t>hem Rhythmus Abstimmungen nötig sind und ob es weitere Regeln gibt, die festgelegt werden sollten.</a:t>
            </a:r>
          </a:p>
        </p:txBody>
      </p:sp>
    </p:spTree>
    <p:extLst>
      <p:ext uri="{BB962C8B-B14F-4D97-AF65-F5344CB8AC3E}">
        <p14:creationId xmlns:p14="http://schemas.microsoft.com/office/powerpoint/2010/main" val="3688931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IESE_ppt_Master_dt">
  <a:themeElements>
    <a:clrScheme name="Fraunhofer Farbpalette">
      <a:dk1>
        <a:srgbClr val="000000"/>
      </a:dk1>
      <a:lt1>
        <a:srgbClr val="FFFFFF"/>
      </a:lt1>
      <a:dk2>
        <a:srgbClr val="179C7D"/>
      </a:dk2>
      <a:lt2>
        <a:srgbClr val="A8AFAF"/>
      </a:lt2>
      <a:accent1>
        <a:srgbClr val="EB6A0A"/>
      </a:accent1>
      <a:accent2>
        <a:srgbClr val="006E92"/>
      </a:accent2>
      <a:accent3>
        <a:srgbClr val="25BAE2"/>
      </a:accent3>
      <a:accent4>
        <a:srgbClr val="B1C800"/>
      </a:accent4>
      <a:accent5>
        <a:srgbClr val="FEEFD6"/>
      </a:accent5>
      <a:accent6>
        <a:srgbClr val="E1E3E3"/>
      </a:accent6>
      <a:hlink>
        <a:srgbClr val="25BAE2"/>
      </a:hlink>
      <a:folHlink>
        <a:srgbClr val="B1C800"/>
      </a:folHlink>
    </a:clrScheme>
    <a:fontScheme name="Bullets">
      <a:majorFont>
        <a:latin typeface="Frutiger LT Com 45 Light"/>
        <a:ea typeface=""/>
        <a:cs typeface=""/>
      </a:majorFont>
      <a:minorFont>
        <a:latin typeface="Frutiger LT Com 55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wrap="square" lIns="72000" tIns="54000" rIns="72000" bIns="54000">
        <a:spAutoFit/>
      </a:bodyPr>
      <a:lstStyle>
        <a:defPPr marL="215900" indent="-215900">
          <a:spcAft>
            <a:spcPts val="563"/>
          </a:spcAft>
          <a:buClr>
            <a:schemeClr val="tx2"/>
          </a:buClr>
          <a:defRPr sz="1400" dirty="0"/>
        </a:defPPr>
      </a:lstStyle>
    </a:spDef>
    <a:lnDef>
      <a:spPr bwMode="auto">
        <a:noFill/>
        <a:ln w="9525" cap="flat" cmpd="sng" algn="ctr">
          <a:solidFill>
            <a:srgbClr val="179C7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lle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lle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lle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lle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lle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lle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lle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lle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lle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lle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ullets 13">
        <a:dk1>
          <a:srgbClr val="000000"/>
        </a:dk1>
        <a:lt1>
          <a:srgbClr val="FFFFFF"/>
        </a:lt1>
        <a:dk2>
          <a:srgbClr val="000000"/>
        </a:dk2>
        <a:lt2>
          <a:srgbClr val="A8AFAF"/>
        </a:lt2>
        <a:accent1>
          <a:srgbClr val="009475"/>
        </a:accent1>
        <a:accent2>
          <a:srgbClr val="333399"/>
        </a:accent2>
        <a:accent3>
          <a:srgbClr val="FFFFFF"/>
        </a:accent3>
        <a:accent4>
          <a:srgbClr val="000000"/>
        </a:accent4>
        <a:accent5>
          <a:srgbClr val="AAC8B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14">
        <a:dk1>
          <a:srgbClr val="000000"/>
        </a:dk1>
        <a:lt1>
          <a:srgbClr val="FFFFFF"/>
        </a:lt1>
        <a:dk2>
          <a:srgbClr val="000000"/>
        </a:dk2>
        <a:lt2>
          <a:srgbClr val="A8AFAF"/>
        </a:lt2>
        <a:accent1>
          <a:srgbClr val="009475"/>
        </a:accent1>
        <a:accent2>
          <a:srgbClr val="009475"/>
        </a:accent2>
        <a:accent3>
          <a:srgbClr val="FFFFFF"/>
        </a:accent3>
        <a:accent4>
          <a:srgbClr val="000000"/>
        </a:accent4>
        <a:accent5>
          <a:srgbClr val="AAC8BD"/>
        </a:accent5>
        <a:accent6>
          <a:srgbClr val="008669"/>
        </a:accent6>
        <a:hlink>
          <a:srgbClr val="009475"/>
        </a:hlink>
        <a:folHlink>
          <a:srgbClr val="009475"/>
        </a:folHlink>
      </a:clrScheme>
      <a:clrMap bg1="lt1" tx1="dk1" bg2="lt2" tx2="dk2" accent1="accent1" accent2="accent2" accent3="accent3" accent4="accent4" accent5="accent5" accent6="accent6" hlink="hlink" folHlink="folHlink"/>
    </a:extraClrScheme>
    <a:extraClrScheme>
      <a:clrScheme name="Bullets 15">
        <a:dk1>
          <a:srgbClr val="000000"/>
        </a:dk1>
        <a:lt1>
          <a:srgbClr val="FFFFFF"/>
        </a:lt1>
        <a:dk2>
          <a:srgbClr val="009475"/>
        </a:dk2>
        <a:lt2>
          <a:srgbClr val="A8AFAF"/>
        </a:lt2>
        <a:accent1>
          <a:srgbClr val="25BAE2"/>
        </a:accent1>
        <a:accent2>
          <a:srgbClr val="006E92"/>
        </a:accent2>
        <a:accent3>
          <a:srgbClr val="FFFFFF"/>
        </a:accent3>
        <a:accent4>
          <a:srgbClr val="000000"/>
        </a:accent4>
        <a:accent5>
          <a:srgbClr val="ACD9EE"/>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
      <a:clrScheme name="Bullets 16">
        <a:dk1>
          <a:srgbClr val="000000"/>
        </a:dk1>
        <a:lt1>
          <a:srgbClr val="FFFFFF"/>
        </a:lt1>
        <a:dk2>
          <a:srgbClr val="009475"/>
        </a:dk2>
        <a:lt2>
          <a:srgbClr val="25BAE2"/>
        </a:lt2>
        <a:accent1>
          <a:srgbClr val="009475"/>
        </a:accent1>
        <a:accent2>
          <a:srgbClr val="006E92"/>
        </a:accent2>
        <a:accent3>
          <a:srgbClr val="FFFFFF"/>
        </a:accent3>
        <a:accent4>
          <a:srgbClr val="000000"/>
        </a:accent4>
        <a:accent5>
          <a:srgbClr val="AAC8BD"/>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ESE_ppt_Master_en_16to9.potx" id="{6C12FB79-1B27-4A75-8392-6D97C447AEF2}" vid="{89CD82A4-A545-433F-AD47-6943F25015CA}"/>
    </a:ext>
  </a:extLst>
</a:theme>
</file>

<file path=ppt/theme/theme2.xml><?xml version="1.0" encoding="utf-8"?>
<a:theme xmlns:a="http://schemas.openxmlformats.org/drawingml/2006/main" name="Larissa">
  <a:themeElements>
    <a:clrScheme name="Fraunhofer Farbpalette">
      <a:dk1>
        <a:srgbClr val="000000"/>
      </a:dk1>
      <a:lt1>
        <a:srgbClr val="FFFFFF"/>
      </a:lt1>
      <a:dk2>
        <a:srgbClr val="179C7D"/>
      </a:dk2>
      <a:lt2>
        <a:srgbClr val="A8AFAF"/>
      </a:lt2>
      <a:accent1>
        <a:srgbClr val="EB6A0A"/>
      </a:accent1>
      <a:accent2>
        <a:srgbClr val="006E92"/>
      </a:accent2>
      <a:accent3>
        <a:srgbClr val="25BAE2"/>
      </a:accent3>
      <a:accent4>
        <a:srgbClr val="B1C800"/>
      </a:accent4>
      <a:accent5>
        <a:srgbClr val="FEEFD6"/>
      </a:accent5>
      <a:accent6>
        <a:srgbClr val="E1E3E3"/>
      </a:accent6>
      <a:hlink>
        <a:srgbClr val="25BAE2"/>
      </a:hlink>
      <a:folHlink>
        <a:srgbClr val="B1C8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c6b3776-1853-44a5-977a-d9ea407a1a73" xsi:nil="true"/>
    <lcf76f155ced4ddcb4097134ff3c332f xmlns="9d13ae2a-f270-4d19-a949-d5893e25233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C9CF77E23831645B5607125F3B89D1B" ma:contentTypeVersion="16" ma:contentTypeDescription="Ein neues Dokument erstellen." ma:contentTypeScope="" ma:versionID="c370a45b0e4b06a0b61053ba7f0b92f9">
  <xsd:schema xmlns:xsd="http://www.w3.org/2001/XMLSchema" xmlns:xs="http://www.w3.org/2001/XMLSchema" xmlns:p="http://schemas.microsoft.com/office/2006/metadata/properties" xmlns:ns2="8c6b3776-1853-44a5-977a-d9ea407a1a73" xmlns:ns3="9d13ae2a-f270-4d19-a949-d5893e25233b" targetNamespace="http://schemas.microsoft.com/office/2006/metadata/properties" ma:root="true" ma:fieldsID="ac175b5d337f9a1aeeac8b05beac13a4" ns2:_="" ns3:_="">
    <xsd:import namespace="8c6b3776-1853-44a5-977a-d9ea407a1a73"/>
    <xsd:import namespace="9d13ae2a-f270-4d19-a949-d5893e25233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6b3776-1853-44a5-977a-d9ea407a1a73"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TaxCatchAll" ma:index="21" nillable="true" ma:displayName="Taxonomy Catch All Column" ma:hidden="true" ma:list="{251debc0-8f70-4665-a21c-d1bf85190f36}" ma:internalName="TaxCatchAll" ma:showField="CatchAllData" ma:web="8c6b3776-1853-44a5-977a-d9ea407a1a7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d13ae2a-f270-4d19-a949-d5893e25233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Bildmarkierungen" ma:readOnly="false" ma:fieldId="{5cf76f15-5ced-4ddc-b409-7134ff3c332f}" ma:taxonomyMulti="true" ma:sspId="5a48f96b-3d5e-4767-bdff-cd79680bb5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A4FF85-4715-41E0-B193-40D81E6AF8E5}">
  <ds:schemaRefs>
    <ds:schemaRef ds:uri="http://schemas.microsoft.com/sharepoint/v3/contenttype/forms"/>
  </ds:schemaRefs>
</ds:datastoreItem>
</file>

<file path=customXml/itemProps2.xml><?xml version="1.0" encoding="utf-8"?>
<ds:datastoreItem xmlns:ds="http://schemas.openxmlformats.org/officeDocument/2006/customXml" ds:itemID="{8DF13841-2C19-4D5F-97C6-8E75609A82A0}">
  <ds:schemaRef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9d13ae2a-f270-4d19-a949-d5893e25233b"/>
    <ds:schemaRef ds:uri="8c6b3776-1853-44a5-977a-d9ea407a1a73"/>
    <ds:schemaRef ds:uri="http://purl.org/dc/elements/1.1/"/>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3008034A-718E-4ACB-88E3-194D9C646588}"/>
</file>

<file path=docProps/app.xml><?xml version="1.0" encoding="utf-8"?>
<Properties xmlns="http://schemas.openxmlformats.org/officeDocument/2006/extended-properties" xmlns:vt="http://schemas.openxmlformats.org/officeDocument/2006/docPropsVTypes">
  <Template>IESE_ppt_Master_dt</Template>
  <TotalTime>0</TotalTime>
  <Words>878</Words>
  <Application>Microsoft Office PowerPoint</Application>
  <PresentationFormat>Widescreen</PresentationFormat>
  <Paragraphs>116</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IESE_ppt_Master_dt</vt:lpstr>
      <vt:lpstr>Digitale Dörfer Niedersachsen </vt:lpstr>
      <vt:lpstr>DorfFunk</vt:lpstr>
      <vt:lpstr>DorfFunk – Wie kann ich mitmachen?</vt:lpstr>
      <vt:lpstr>DorfFunk – Was kann ich machen? Kanäle</vt:lpstr>
      <vt:lpstr>DorfFunk – Beispiele für Gruppen</vt:lpstr>
      <vt:lpstr>PowerPoint Presentation</vt:lpstr>
      <vt:lpstr>PowerPoint Presentation</vt:lpstr>
      <vt:lpstr>LandNews – Wer kann Informationen einstellen?</vt:lpstr>
      <vt:lpstr>LandNews – Team</vt:lpstr>
      <vt:lpstr>LandNews – Team</vt:lpstr>
      <vt:lpstr>PowerPoint Presentation</vt:lpstr>
      <vt:lpstr>PowerPoint Presentation</vt:lpstr>
      <vt:lpstr>PowerPoint Presentation</vt:lpstr>
      <vt:lpstr>Noch Fragen offen?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Projektskizze Digitale Dörfer  (Süd)-Niedersachsen</dc:title>
  <dc:creator>Steffen Hess</dc:creator>
  <cp:lastModifiedBy>Carola Croll</cp:lastModifiedBy>
  <cp:revision>66</cp:revision>
  <cp:lastPrinted>2022-12-09T11:55:55Z</cp:lastPrinted>
  <dcterms:created xsi:type="dcterms:W3CDTF">2020-11-02T13:05:48Z</dcterms:created>
  <dcterms:modified xsi:type="dcterms:W3CDTF">2024-02-12T08:20:51Z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0x0101008C9CF77E23831645B5607125F3B89D1B</vt:lpwstr>
  </property>
  <property fmtid="{D5CDD505-2E9C-101B-9397-08002B2CF9AE}" pid="3" name="MediaServiceImageTags">
    <vt:lpwstr/>
  </property>
</Properties>
</file>